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49"/>
  </p:notesMasterIdLst>
  <p:handoutMasterIdLst>
    <p:handoutMasterId r:id="rId50"/>
  </p:handoutMasterIdLst>
  <p:sldIdLst>
    <p:sldId id="272" r:id="rId2"/>
    <p:sldId id="388" r:id="rId3"/>
    <p:sldId id="393" r:id="rId4"/>
    <p:sldId id="389" r:id="rId5"/>
    <p:sldId id="274" r:id="rId6"/>
    <p:sldId id="330" r:id="rId7"/>
    <p:sldId id="279" r:id="rId8"/>
    <p:sldId id="308" r:id="rId9"/>
    <p:sldId id="270" r:id="rId10"/>
    <p:sldId id="281" r:id="rId11"/>
    <p:sldId id="339" r:id="rId12"/>
    <p:sldId id="374" r:id="rId13"/>
    <p:sldId id="375" r:id="rId14"/>
    <p:sldId id="378" r:id="rId15"/>
    <p:sldId id="379" r:id="rId16"/>
    <p:sldId id="377" r:id="rId17"/>
    <p:sldId id="371" r:id="rId18"/>
    <p:sldId id="369" r:id="rId19"/>
    <p:sldId id="370" r:id="rId20"/>
    <p:sldId id="382" r:id="rId21"/>
    <p:sldId id="356" r:id="rId22"/>
    <p:sldId id="357" r:id="rId23"/>
    <p:sldId id="347" r:id="rId24"/>
    <p:sldId id="383" r:id="rId25"/>
    <p:sldId id="384" r:id="rId26"/>
    <p:sldId id="361" r:id="rId27"/>
    <p:sldId id="362" r:id="rId28"/>
    <p:sldId id="385" r:id="rId29"/>
    <p:sldId id="363" r:id="rId30"/>
    <p:sldId id="364" r:id="rId31"/>
    <p:sldId id="365" r:id="rId32"/>
    <p:sldId id="386" r:id="rId33"/>
    <p:sldId id="334" r:id="rId34"/>
    <p:sldId id="343" r:id="rId35"/>
    <p:sldId id="335" r:id="rId36"/>
    <p:sldId id="342" r:id="rId37"/>
    <p:sldId id="341" r:id="rId38"/>
    <p:sldId id="340" r:id="rId39"/>
    <p:sldId id="344" r:id="rId40"/>
    <p:sldId id="366" r:id="rId41"/>
    <p:sldId id="367" r:id="rId42"/>
    <p:sldId id="368" r:id="rId43"/>
    <p:sldId id="372" r:id="rId44"/>
    <p:sldId id="373" r:id="rId45"/>
    <p:sldId id="387" r:id="rId46"/>
    <p:sldId id="390" r:id="rId47"/>
    <p:sldId id="391" r:id="rId48"/>
  </p:sldIdLst>
  <p:sldSz cx="9144000" cy="5143500" type="screen16x9"/>
  <p:notesSz cx="6794500" cy="9931400"/>
  <p:defaultTex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164">
          <p15:clr>
            <a:srgbClr val="A4A3A4"/>
          </p15:clr>
        </p15:guide>
        <p15:guide id="2" pos="4558">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0000"/>
    <a:srgbClr val="000000"/>
    <a:srgbClr val="919191"/>
    <a:srgbClr val="FF9900"/>
    <a:srgbClr val="9FEF99"/>
    <a:srgbClr val="0DC30D"/>
    <a:srgbClr val="31414B"/>
    <a:srgbClr val="C01E2D"/>
    <a:srgbClr val="CECE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385" autoAdjust="0"/>
    <p:restoredTop sz="94291" autoAdjust="0"/>
  </p:normalViewPr>
  <p:slideViewPr>
    <p:cSldViewPr snapToGrid="0" showGuides="1">
      <p:cViewPr varScale="1">
        <p:scale>
          <a:sx n="97" d="100"/>
          <a:sy n="97" d="100"/>
        </p:scale>
        <p:origin x="1008" y="84"/>
      </p:cViewPr>
      <p:guideLst>
        <p:guide orient="horz" pos="3164"/>
        <p:guide pos="4558"/>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showGuides="1">
      <p:cViewPr varScale="1">
        <p:scale>
          <a:sx n="63" d="100"/>
          <a:sy n="63" d="100"/>
        </p:scale>
        <p:origin x="-3240" y="-58"/>
      </p:cViewPr>
      <p:guideLst>
        <p:guide orient="horz" pos="3128"/>
        <p:guide pos="214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0EAD3F-123A-0441-B5A6-67F56871A94C}" type="doc">
      <dgm:prSet loTypeId="urn:microsoft.com/office/officeart/2005/8/layout/equation1" loCatId="" qsTypeId="urn:microsoft.com/office/officeart/2005/8/quickstyle/3D3" qsCatId="3D" csTypeId="urn:microsoft.com/office/officeart/2005/8/colors/accent0_3" csCatId="mainScheme" phldr="1"/>
      <dgm:spPr/>
    </dgm:pt>
    <dgm:pt modelId="{34A3D2BA-7B0A-4B4E-9820-9D54E2224D86}">
      <dgm:prSet phldrT="[Texto]"/>
      <dgm:spPr>
        <a:solidFill>
          <a:schemeClr val="accent1"/>
        </a:solidFill>
      </dgm:spPr>
      <dgm:t>
        <a:bodyPr/>
        <a:lstStyle/>
        <a:p>
          <a:r>
            <a:rPr lang="es-ES_tradnl" b="1" dirty="0"/>
            <a:t>Factor de Disipación</a:t>
          </a:r>
          <a:endParaRPr lang="es-ES" b="1" dirty="0"/>
        </a:p>
      </dgm:t>
    </dgm:pt>
    <dgm:pt modelId="{B3AFDA59-E858-7649-8663-6FE0DE83E1DB}" type="parTrans" cxnId="{67053C14-785D-234D-9F1A-C0901D9A1126}">
      <dgm:prSet/>
      <dgm:spPr/>
      <dgm:t>
        <a:bodyPr/>
        <a:lstStyle/>
        <a:p>
          <a:endParaRPr lang="es-ES" b="1"/>
        </a:p>
      </dgm:t>
    </dgm:pt>
    <dgm:pt modelId="{DCD301FA-848F-3F4A-AB50-89903BC19E94}" type="sibTrans" cxnId="{67053C14-785D-234D-9F1A-C0901D9A1126}">
      <dgm:prSet/>
      <dgm:spPr/>
      <dgm:t>
        <a:bodyPr/>
        <a:lstStyle/>
        <a:p>
          <a:endParaRPr lang="es-ES" b="1" dirty="0"/>
        </a:p>
      </dgm:t>
    </dgm:pt>
    <dgm:pt modelId="{0732698E-8F62-E94A-89E6-2F65A96A27B6}">
      <dgm:prSet phldrT="[Texto]"/>
      <dgm:spPr>
        <a:solidFill>
          <a:schemeClr val="accent1"/>
        </a:solidFill>
      </dgm:spPr>
      <dgm:t>
        <a:bodyPr/>
        <a:lstStyle/>
        <a:p>
          <a:r>
            <a:rPr lang="es-ES_tradnl" b="1" dirty="0"/>
            <a:t>Factor de Potencia</a:t>
          </a:r>
          <a:endParaRPr lang="es-ES" b="1" dirty="0"/>
        </a:p>
      </dgm:t>
    </dgm:pt>
    <dgm:pt modelId="{F7C79EB0-4803-7B4D-A3FD-EA077A5D31EB}" type="sibTrans" cxnId="{172F155D-3690-1041-93E6-D608E2635903}">
      <dgm:prSet/>
      <dgm:spPr/>
      <dgm:t>
        <a:bodyPr/>
        <a:lstStyle/>
        <a:p>
          <a:endParaRPr lang="es-ES" b="1"/>
        </a:p>
      </dgm:t>
    </dgm:pt>
    <dgm:pt modelId="{764B914D-CF4E-E840-8351-BC8ADCA9C14E}" type="parTrans" cxnId="{172F155D-3690-1041-93E6-D608E2635903}">
      <dgm:prSet/>
      <dgm:spPr/>
      <dgm:t>
        <a:bodyPr/>
        <a:lstStyle/>
        <a:p>
          <a:endParaRPr lang="es-ES" b="1"/>
        </a:p>
      </dgm:t>
    </dgm:pt>
    <dgm:pt modelId="{F4B55830-949B-4D4A-8AE4-43CC5D997FD6}" type="pres">
      <dgm:prSet presAssocID="{E50EAD3F-123A-0441-B5A6-67F56871A94C}" presName="linearFlow" presStyleCnt="0">
        <dgm:presLayoutVars>
          <dgm:dir/>
          <dgm:resizeHandles val="exact"/>
        </dgm:presLayoutVars>
      </dgm:prSet>
      <dgm:spPr/>
    </dgm:pt>
    <dgm:pt modelId="{7A1C7947-A50F-1244-8819-86793E4B0AE5}" type="pres">
      <dgm:prSet presAssocID="{34A3D2BA-7B0A-4B4E-9820-9D54E2224D86}" presName="node" presStyleLbl="node1" presStyleIdx="0" presStyleCnt="2">
        <dgm:presLayoutVars>
          <dgm:bulletEnabled val="1"/>
        </dgm:presLayoutVars>
      </dgm:prSet>
      <dgm:spPr/>
      <dgm:t>
        <a:bodyPr/>
        <a:lstStyle/>
        <a:p>
          <a:endParaRPr lang="es-ES"/>
        </a:p>
      </dgm:t>
    </dgm:pt>
    <dgm:pt modelId="{5ACE2720-4646-844B-870A-581E100FB952}" type="pres">
      <dgm:prSet presAssocID="{DCD301FA-848F-3F4A-AB50-89903BC19E94}" presName="spacerL" presStyleCnt="0"/>
      <dgm:spPr/>
    </dgm:pt>
    <dgm:pt modelId="{2F142D89-D4B3-D844-8237-E0FDCA03532B}" type="pres">
      <dgm:prSet presAssocID="{DCD301FA-848F-3F4A-AB50-89903BC19E94}" presName="sibTrans" presStyleLbl="sibTrans2D1" presStyleIdx="0" presStyleCnt="1"/>
      <dgm:spPr/>
      <dgm:t>
        <a:bodyPr/>
        <a:lstStyle/>
        <a:p>
          <a:endParaRPr lang="es-ES"/>
        </a:p>
      </dgm:t>
    </dgm:pt>
    <dgm:pt modelId="{F70AE940-6F2B-2F49-8433-C726AA5E6D6E}" type="pres">
      <dgm:prSet presAssocID="{DCD301FA-848F-3F4A-AB50-89903BC19E94}" presName="spacerR" presStyleCnt="0"/>
      <dgm:spPr/>
    </dgm:pt>
    <dgm:pt modelId="{12F4BE1B-F2A1-D647-B80C-A338B5A2F4CE}" type="pres">
      <dgm:prSet presAssocID="{0732698E-8F62-E94A-89E6-2F65A96A27B6}" presName="node" presStyleLbl="node1" presStyleIdx="1" presStyleCnt="2">
        <dgm:presLayoutVars>
          <dgm:bulletEnabled val="1"/>
        </dgm:presLayoutVars>
      </dgm:prSet>
      <dgm:spPr/>
      <dgm:t>
        <a:bodyPr/>
        <a:lstStyle/>
        <a:p>
          <a:endParaRPr lang="es-ES"/>
        </a:p>
      </dgm:t>
    </dgm:pt>
  </dgm:ptLst>
  <dgm:cxnLst>
    <dgm:cxn modelId="{700D725C-CF7F-1C41-BFF5-E471D7B243A4}" type="presOf" srcId="{0732698E-8F62-E94A-89E6-2F65A96A27B6}" destId="{12F4BE1B-F2A1-D647-B80C-A338B5A2F4CE}" srcOrd="0" destOrd="0" presId="urn:microsoft.com/office/officeart/2005/8/layout/equation1"/>
    <dgm:cxn modelId="{172F155D-3690-1041-93E6-D608E2635903}" srcId="{E50EAD3F-123A-0441-B5A6-67F56871A94C}" destId="{0732698E-8F62-E94A-89E6-2F65A96A27B6}" srcOrd="1" destOrd="0" parTransId="{764B914D-CF4E-E840-8351-BC8ADCA9C14E}" sibTransId="{F7C79EB0-4803-7B4D-A3FD-EA077A5D31EB}"/>
    <dgm:cxn modelId="{67053C14-785D-234D-9F1A-C0901D9A1126}" srcId="{E50EAD3F-123A-0441-B5A6-67F56871A94C}" destId="{34A3D2BA-7B0A-4B4E-9820-9D54E2224D86}" srcOrd="0" destOrd="0" parTransId="{B3AFDA59-E858-7649-8663-6FE0DE83E1DB}" sibTransId="{DCD301FA-848F-3F4A-AB50-89903BC19E94}"/>
    <dgm:cxn modelId="{293A92F9-E2FF-CC4E-9C9F-5C57276A7732}" type="presOf" srcId="{DCD301FA-848F-3F4A-AB50-89903BC19E94}" destId="{2F142D89-D4B3-D844-8237-E0FDCA03532B}" srcOrd="0" destOrd="0" presId="urn:microsoft.com/office/officeart/2005/8/layout/equation1"/>
    <dgm:cxn modelId="{2950C33C-EEAE-EA44-9804-E9CBDFFC3CC6}" type="presOf" srcId="{34A3D2BA-7B0A-4B4E-9820-9D54E2224D86}" destId="{7A1C7947-A50F-1244-8819-86793E4B0AE5}" srcOrd="0" destOrd="0" presId="urn:microsoft.com/office/officeart/2005/8/layout/equation1"/>
    <dgm:cxn modelId="{9ABD34D9-A73B-FC43-91D7-DC6CC7A9664A}" type="presOf" srcId="{E50EAD3F-123A-0441-B5A6-67F56871A94C}" destId="{F4B55830-949B-4D4A-8AE4-43CC5D997FD6}" srcOrd="0" destOrd="0" presId="urn:microsoft.com/office/officeart/2005/8/layout/equation1"/>
    <dgm:cxn modelId="{5C35F615-F5DC-084E-9956-C252AC8C8F77}" type="presParOf" srcId="{F4B55830-949B-4D4A-8AE4-43CC5D997FD6}" destId="{7A1C7947-A50F-1244-8819-86793E4B0AE5}" srcOrd="0" destOrd="0" presId="urn:microsoft.com/office/officeart/2005/8/layout/equation1"/>
    <dgm:cxn modelId="{FACAB8FC-ED76-A549-B95C-B236FEE81DB4}" type="presParOf" srcId="{F4B55830-949B-4D4A-8AE4-43CC5D997FD6}" destId="{5ACE2720-4646-844B-870A-581E100FB952}" srcOrd="1" destOrd="0" presId="urn:microsoft.com/office/officeart/2005/8/layout/equation1"/>
    <dgm:cxn modelId="{71BF0D4B-ABA5-3F4E-B199-54DD0FC856A4}" type="presParOf" srcId="{F4B55830-949B-4D4A-8AE4-43CC5D997FD6}" destId="{2F142D89-D4B3-D844-8237-E0FDCA03532B}" srcOrd="2" destOrd="0" presId="urn:microsoft.com/office/officeart/2005/8/layout/equation1"/>
    <dgm:cxn modelId="{AC4C9B64-8850-A845-A7DF-9F3B93186B45}" type="presParOf" srcId="{F4B55830-949B-4D4A-8AE4-43CC5D997FD6}" destId="{F70AE940-6F2B-2F49-8433-C726AA5E6D6E}" srcOrd="3" destOrd="0" presId="urn:microsoft.com/office/officeart/2005/8/layout/equation1"/>
    <dgm:cxn modelId="{A9F7CE4B-E392-A74E-A952-B4A092A38D67}" type="presParOf" srcId="{F4B55830-949B-4D4A-8AE4-43CC5D997FD6}" destId="{12F4BE1B-F2A1-D647-B80C-A338B5A2F4CE}" srcOrd="4"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1C7947-A50F-1244-8819-86793E4B0AE5}">
      <dsp:nvSpPr>
        <dsp:cNvPr id="0" name=""/>
        <dsp:cNvSpPr/>
      </dsp:nvSpPr>
      <dsp:spPr>
        <a:xfrm>
          <a:off x="1468" y="460771"/>
          <a:ext cx="1009773" cy="1009773"/>
        </a:xfrm>
        <a:prstGeom prst="ellipse">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ES_tradnl" sz="1000" b="1" kern="1200" dirty="0"/>
            <a:t>Factor de Disipación</a:t>
          </a:r>
          <a:endParaRPr lang="es-ES" sz="1000" b="1" kern="1200" dirty="0"/>
        </a:p>
      </dsp:txBody>
      <dsp:txXfrm>
        <a:off x="149346" y="608649"/>
        <a:ext cx="714017" cy="714017"/>
      </dsp:txXfrm>
    </dsp:sp>
    <dsp:sp modelId="{2F142D89-D4B3-D844-8237-E0FDCA03532B}">
      <dsp:nvSpPr>
        <dsp:cNvPr id="0" name=""/>
        <dsp:cNvSpPr/>
      </dsp:nvSpPr>
      <dsp:spPr>
        <a:xfrm>
          <a:off x="1093235" y="672823"/>
          <a:ext cx="585668" cy="585668"/>
        </a:xfrm>
        <a:prstGeom prst="mathEqual">
          <a:avLst/>
        </a:prstGeom>
        <a:solidFill>
          <a:schemeClr val="dk2">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s-ES" sz="800" b="1" kern="1200" dirty="0"/>
        </a:p>
      </dsp:txBody>
      <dsp:txXfrm>
        <a:off x="1170865" y="793471"/>
        <a:ext cx="430408" cy="344372"/>
      </dsp:txXfrm>
    </dsp:sp>
    <dsp:sp modelId="{12F4BE1B-F2A1-D647-B80C-A338B5A2F4CE}">
      <dsp:nvSpPr>
        <dsp:cNvPr id="0" name=""/>
        <dsp:cNvSpPr/>
      </dsp:nvSpPr>
      <dsp:spPr>
        <a:xfrm>
          <a:off x="1760897" y="460771"/>
          <a:ext cx="1009773" cy="1009773"/>
        </a:xfrm>
        <a:prstGeom prst="ellipse">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ES_tradnl" sz="1000" b="1" kern="1200" dirty="0"/>
            <a:t>Factor de Potencia</a:t>
          </a:r>
          <a:endParaRPr lang="es-ES" sz="1000" b="1" kern="1200" dirty="0"/>
        </a:p>
      </dsp:txBody>
      <dsp:txXfrm>
        <a:off x="1908775" y="608649"/>
        <a:ext cx="714017" cy="714017"/>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494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idx="2"/>
          </p:nvPr>
        </p:nvSpPr>
        <p:spPr bwMode="auto">
          <a:xfrm>
            <a:off x="101600" y="752475"/>
            <a:ext cx="6592888" cy="3709988"/>
          </a:xfrm>
          <a:prstGeom prst="rect">
            <a:avLst/>
          </a:prstGeom>
          <a:noFill/>
          <a:ln w="12700">
            <a:solidFill>
              <a:schemeClr val="tx1"/>
            </a:solidFill>
            <a:miter lim="800000"/>
            <a:headEnd/>
            <a:tailEnd/>
          </a:ln>
          <a:effectLst/>
        </p:spPr>
      </p:sp>
      <p:sp>
        <p:nvSpPr>
          <p:cNvPr id="2051" name="Rectangle 3"/>
          <p:cNvSpPr>
            <a:spLocks noGrp="1" noChangeArrowheads="1"/>
          </p:cNvSpPr>
          <p:nvPr>
            <p:ph type="body" sz="quarter" idx="3"/>
          </p:nvPr>
        </p:nvSpPr>
        <p:spPr bwMode="auto">
          <a:xfrm>
            <a:off x="903288" y="4719638"/>
            <a:ext cx="4986337"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14" tIns="44610" rIns="90814" bIns="44610" numCol="1" anchor="t" anchorCtr="0" compatLnSpc="1">
            <a:prstTxWarp prst="textNoShape">
              <a:avLst/>
            </a:prstTxWarp>
          </a:bodyPr>
          <a:lstStyle/>
          <a:p>
            <a:pPr lvl="0"/>
            <a:r>
              <a:rPr lang="en-GB" noProof="0"/>
              <a:t>Click to edit Master notes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2175908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2692401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487101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3297183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2698041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2856438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2549291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2316310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561553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4083361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275102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2171049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47</a:t>
            </a:fld>
            <a:endParaRPr lang="es-MX"/>
          </a:p>
        </p:txBody>
      </p:sp>
    </p:spTree>
    <p:extLst>
      <p:ext uri="{BB962C8B-B14F-4D97-AF65-F5344CB8AC3E}">
        <p14:creationId xmlns:p14="http://schemas.microsoft.com/office/powerpoint/2010/main" val="23142040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4571" y="-1881"/>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p:nvPr>
        </p:nvSpPr>
        <p:spPr>
          <a:xfrm>
            <a:off x="3493008" y="1712714"/>
            <a:ext cx="5257964" cy="601996"/>
          </a:xfrm>
        </p:spPr>
        <p:txBody>
          <a:bodyPr/>
          <a:lstStyle>
            <a:lvl1pPr algn="r">
              <a:defRPr sz="2800" b="1" i="0">
                <a:latin typeface="Arial"/>
                <a:cs typeface="Arial"/>
              </a:defRPr>
            </a:lvl1pPr>
          </a:lstStyle>
          <a:p>
            <a:pPr lvl="0"/>
            <a:r>
              <a:rPr lang="en-US" noProof="0"/>
              <a:t>Click to edit Master title style</a:t>
            </a:r>
            <a:endParaRPr lang="en-US" noProof="0" dirty="0"/>
          </a:p>
        </p:txBody>
      </p:sp>
      <p:sp>
        <p:nvSpPr>
          <p:cNvPr id="67587" name="Rectangle 3"/>
          <p:cNvSpPr>
            <a:spLocks noGrp="1" noChangeArrowheads="1"/>
          </p:cNvSpPr>
          <p:nvPr>
            <p:ph type="subTitle" idx="1"/>
          </p:nvPr>
        </p:nvSpPr>
        <p:spPr>
          <a:xfrm>
            <a:off x="4010162" y="2365606"/>
            <a:ext cx="4740810" cy="1107824"/>
          </a:xfrm>
        </p:spPr>
        <p:txBody>
          <a:bodyPr/>
          <a:lstStyle>
            <a:lvl1pPr marL="0" indent="0" algn="r">
              <a:buFont typeface="Wingdings" pitchFamily="2" charset="2"/>
              <a:buNone/>
              <a:defRPr/>
            </a:lvl1pPr>
          </a:lstStyle>
          <a:p>
            <a:pPr lvl="0"/>
            <a:r>
              <a:rPr lang="en-US" noProof="0"/>
              <a:t>Click to edit Master subtitle style</a:t>
            </a:r>
            <a:endParaRPr lang="en-US" noProof="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85800" y="3658277"/>
            <a:ext cx="3260610" cy="1484098"/>
          </a:xfrm>
          <a:prstGeom prst="rect">
            <a:avLst/>
          </a:prstGeom>
        </p:spPr>
      </p:pic>
      <p:sp>
        <p:nvSpPr>
          <p:cNvPr id="11"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33524" y="220307"/>
            <a:ext cx="6238775"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a:t>
            </a:r>
            <a:r>
              <a:rPr lang="en-US"/>
              <a:t>edit  - Master </a:t>
            </a:r>
            <a:r>
              <a:rPr lang="en-US" dirty="0"/>
              <a:t>title style</a:t>
            </a:r>
            <a:endParaRPr lang="en-GB" dirty="0"/>
          </a:p>
        </p:txBody>
      </p:sp>
      <p:sp>
        <p:nvSpPr>
          <p:cNvPr id="10" name="Rectangle 4"/>
          <p:cNvSpPr>
            <a:spLocks noGrp="1" noChangeArrowheads="1"/>
          </p:cNvSpPr>
          <p:nvPr>
            <p:ph idx="1"/>
          </p:nvPr>
        </p:nvSpPr>
        <p:spPr bwMode="auto">
          <a:xfrm>
            <a:off x="927100" y="121158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11"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3320" y="4398480"/>
            <a:ext cx="1630680" cy="745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2798661589"/>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99120"/>
          </a:xfrm>
          <a:prstGeom prst="rect">
            <a:avLst/>
          </a:prstGeom>
        </p:spPr>
      </p:pic>
      <p:sp>
        <p:nvSpPr>
          <p:cNvPr id="2" name="Title 1"/>
          <p:cNvSpPr>
            <a:spLocks noGrp="1"/>
          </p:cNvSpPr>
          <p:nvPr>
            <p:ph type="title" hasCustomPrompt="1"/>
          </p:nvPr>
        </p:nvSpPr>
        <p:spPr>
          <a:xfrm>
            <a:off x="3108960" y="2948940"/>
            <a:ext cx="5630109" cy="574040"/>
          </a:xfrm>
        </p:spPr>
        <p:txBody>
          <a:bodyPr/>
          <a:lstStyle>
            <a:lvl1pPr algn="r">
              <a:defRPr sz="2800" b="1" i="0">
                <a:solidFill>
                  <a:schemeClr val="tx2"/>
                </a:solidFill>
                <a:latin typeface="Arial"/>
                <a:cs typeface="Arial"/>
              </a:defRPr>
            </a:lvl1pPr>
          </a:lstStyle>
          <a:p>
            <a:r>
              <a:rPr lang="en-US" dirty="0"/>
              <a:t>Click to edit title style</a:t>
            </a:r>
            <a:endParaRPr lang="en-GB" dirty="0"/>
          </a:p>
        </p:txBody>
      </p:sp>
      <p:sp>
        <p:nvSpPr>
          <p:cNvPr id="9" name="Rectangle 5"/>
          <p:cNvSpPr>
            <a:spLocks noChangeArrowheads="1"/>
          </p:cNvSpPr>
          <p:nvPr userDrawn="1"/>
        </p:nvSpPr>
        <p:spPr bwMode="auto">
          <a:xfrm>
            <a:off x="940113" y="4749644"/>
            <a:ext cx="243408" cy="225103"/>
          </a:xfrm>
          <a:prstGeom prst="rect">
            <a:avLst/>
          </a:prstGeom>
          <a:noFill/>
          <a:ln w="12700">
            <a:noFill/>
            <a:miter lim="800000"/>
            <a:headEnd/>
            <a:tailEnd/>
          </a:ln>
          <a:effectLst/>
        </p:spPr>
        <p:txBody>
          <a:bodyPr lIns="0" tIns="0" rIns="0" bIns="0"/>
          <a:lstStyle/>
          <a:p>
            <a:pPr algn="l" defTabSz="631825"/>
            <a:endParaRPr lang="en-US" sz="1200" dirty="0">
              <a:solidFill>
                <a:schemeClr val="tx2"/>
              </a:solidFill>
            </a:endParaRPr>
          </a:p>
        </p:txBody>
      </p:sp>
      <p:sp>
        <p:nvSpPr>
          <p:cNvPr id="12"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85800" y="3665897"/>
            <a:ext cx="3260610" cy="1484098"/>
          </a:xfrm>
          <a:prstGeom prst="rect">
            <a:avLst/>
          </a:prstGeom>
        </p:spPr>
      </p:pic>
      <p:sp>
        <p:nvSpPr>
          <p:cNvPr id="13"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picture + bulle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27049" y="177499"/>
            <a:ext cx="7744332" cy="537297"/>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a:t>
            </a:r>
            <a:r>
              <a:rPr lang="en-US"/>
              <a:t>edit - Master </a:t>
            </a:r>
            <a:r>
              <a:rPr lang="en-US" dirty="0"/>
              <a:t>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87851"/>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Picture Placeholder 7"/>
          <p:cNvSpPr>
            <a:spLocks noGrp="1"/>
          </p:cNvSpPr>
          <p:nvPr>
            <p:ph type="pic" sz="quarter" idx="10"/>
          </p:nvPr>
        </p:nvSpPr>
        <p:spPr>
          <a:xfrm>
            <a:off x="972185" y="1249363"/>
            <a:ext cx="3660775" cy="3314700"/>
          </a:xfrm>
        </p:spPr>
        <p:txBody>
          <a:bodyPr/>
          <a:lstStyle/>
          <a:p>
            <a:r>
              <a:rPr lang="en-US"/>
              <a:t>Drag picture to placeholder or click icon to add</a:t>
            </a:r>
            <a:endParaRPr lang="en-GB"/>
          </a:p>
        </p:txBody>
      </p:sp>
      <p:sp>
        <p:nvSpPr>
          <p:cNvPr id="11" name="Content Placeholder 10"/>
          <p:cNvSpPr>
            <a:spLocks noGrp="1"/>
          </p:cNvSpPr>
          <p:nvPr>
            <p:ph sz="quarter" idx="11"/>
          </p:nvPr>
        </p:nvSpPr>
        <p:spPr>
          <a:xfrm>
            <a:off x="4877434" y="1226821"/>
            <a:ext cx="3481706" cy="33451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content spa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edit - Master 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1436330310"/>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5"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edit - Master title style</a:t>
            </a:r>
            <a:endParaRPr lang="en-GB" dirty="0"/>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End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0"/>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hasCustomPrompt="1"/>
          </p:nvPr>
        </p:nvSpPr>
        <p:spPr>
          <a:xfrm>
            <a:off x="3518181" y="271201"/>
            <a:ext cx="5257964" cy="601996"/>
          </a:xfrm>
        </p:spPr>
        <p:txBody>
          <a:bodyPr/>
          <a:lstStyle>
            <a:lvl1pPr algn="r">
              <a:defRPr sz="2800" b="1" i="0">
                <a:solidFill>
                  <a:srgbClr val="FF0000"/>
                </a:solidFill>
                <a:latin typeface="Arial"/>
                <a:cs typeface="Arial"/>
              </a:defRPr>
            </a:lvl1pPr>
          </a:lstStyle>
          <a:p>
            <a:pPr lvl="0"/>
            <a:r>
              <a:rPr lang="en-US" noProof="0" dirty="0"/>
              <a:t>Questions?</a:t>
            </a:r>
          </a:p>
        </p:txBody>
      </p:sp>
      <p:sp>
        <p:nvSpPr>
          <p:cNvPr id="67587" name="Rectangle 3"/>
          <p:cNvSpPr>
            <a:spLocks noGrp="1" noChangeArrowheads="1"/>
          </p:cNvSpPr>
          <p:nvPr>
            <p:ph type="subTitle" idx="1" hasCustomPrompt="1"/>
          </p:nvPr>
        </p:nvSpPr>
        <p:spPr>
          <a:xfrm>
            <a:off x="3109050" y="1645570"/>
            <a:ext cx="5774346" cy="1107824"/>
          </a:xfrm>
        </p:spPr>
        <p:txBody>
          <a:bodyPr/>
          <a:lstStyle>
            <a:lvl1pPr marL="0" indent="0" algn="l">
              <a:spcBef>
                <a:spcPts val="0"/>
              </a:spcBef>
              <a:buFont typeface="Wingdings" pitchFamily="2" charset="2"/>
              <a:buNone/>
              <a:defRPr/>
            </a:lvl1pPr>
          </a:lstStyle>
          <a:p>
            <a:pPr lvl="0"/>
            <a:r>
              <a:rPr kumimoji="0" lang="en-US" sz="2800" b="1" i="0" u="none" strike="noStrike" kern="0" cap="none" spc="0" normalizeH="0" baseline="0" noProof="0" dirty="0">
                <a:ln>
                  <a:noFill/>
                </a:ln>
                <a:solidFill>
                  <a:srgbClr val="231F20"/>
                </a:solidFill>
                <a:effectLst/>
                <a:uLnTx/>
                <a:uFillTx/>
                <a:latin typeface="+mn-lt"/>
                <a:ea typeface="+mj-ea"/>
                <a:cs typeface="Arial"/>
              </a:rPr>
              <a:t>Power on</a:t>
            </a:r>
            <a:r>
              <a:rPr kumimoji="0" lang="en-US" sz="1200" b="1" i="0" u="none" strike="noStrike" kern="0" cap="none" spc="0" normalizeH="0" baseline="0" noProof="0" dirty="0">
                <a:ln>
                  <a:noFill/>
                </a:ln>
                <a:solidFill>
                  <a:srgbClr val="231F20"/>
                </a:solidFill>
                <a:effectLst/>
                <a:uLnTx/>
                <a:uFillTx/>
                <a:latin typeface="+mn-lt"/>
                <a:ea typeface="+mj-ea"/>
                <a:cs typeface="Arial"/>
              </a:rPr>
              <a:t/>
            </a:r>
            <a:br>
              <a:rPr kumimoji="0" lang="en-US" sz="1200" b="1" i="0" u="none" strike="noStrike" kern="0" cap="none" spc="0" normalizeH="0" baseline="0" noProof="0" dirty="0">
                <a:ln>
                  <a:noFill/>
                </a:ln>
                <a:solidFill>
                  <a:srgbClr val="231F20"/>
                </a:solidFill>
                <a:effectLst/>
                <a:uLnTx/>
                <a:uFillTx/>
                <a:latin typeface="+mn-lt"/>
                <a:ea typeface="+mj-ea"/>
                <a:cs typeface="Arial"/>
              </a:rPr>
            </a:br>
            <a:r>
              <a:rPr kumimoji="0" lang="en-US" sz="1200" b="1" i="0" u="none" strike="noStrike" kern="0" cap="none" spc="0" normalizeH="0" baseline="0" noProof="0" dirty="0">
                <a:ln>
                  <a:noFill/>
                </a:ln>
                <a:solidFill>
                  <a:srgbClr val="231F20"/>
                </a:solidFill>
                <a:effectLst/>
                <a:uLnTx/>
                <a:uFillTx/>
                <a:latin typeface="+mn-lt"/>
                <a:ea typeface="+mj-ea"/>
                <a:cs typeface="Arial"/>
              </a:rPr>
              <a:t>At Megger, we understand that keeping the power on is essential for the success of your business. That is why we are dedicated to creating, designing and manufacturing safe, reliable, easy-to-use portable test equipment backed by world-leading support and expertise.</a:t>
            </a:r>
            <a:br>
              <a:rPr kumimoji="0" lang="en-US" sz="1200" b="1" i="0" u="none" strike="noStrike" kern="0" cap="none" spc="0" normalizeH="0" baseline="0" noProof="0" dirty="0">
                <a:ln>
                  <a:noFill/>
                </a:ln>
                <a:solidFill>
                  <a:srgbClr val="231F20"/>
                </a:solidFill>
                <a:effectLst/>
                <a:uLnTx/>
                <a:uFillTx/>
                <a:latin typeface="+mn-lt"/>
                <a:ea typeface="+mj-ea"/>
                <a:cs typeface="Arial"/>
              </a:rPr>
            </a:br>
            <a:endParaRPr kumimoji="0" lang="en-US" sz="1200" b="1" i="0" u="none" strike="noStrike" kern="0" cap="none" spc="0" normalizeH="0" baseline="0" noProof="0" dirty="0">
              <a:ln>
                <a:noFill/>
              </a:ln>
              <a:solidFill>
                <a:srgbClr val="231F20"/>
              </a:solidFill>
              <a:effectLst/>
              <a:uLnTx/>
              <a:uFillTx/>
              <a:latin typeface="+mn-lt"/>
              <a:ea typeface="+mj-ea"/>
              <a:cs typeface="Arial"/>
            </a:endParaRPr>
          </a:p>
          <a:p>
            <a:pPr lvl="0"/>
            <a:r>
              <a:rPr kumimoji="0" lang="en-GB" sz="1200" b="1" i="0" u="none" strike="noStrike" kern="0" cap="none" spc="0" normalizeH="0" baseline="0" noProof="0" dirty="0">
                <a:ln>
                  <a:noFill/>
                </a:ln>
                <a:solidFill>
                  <a:srgbClr val="231F20"/>
                </a:solidFill>
                <a:effectLst/>
                <a:uLnTx/>
                <a:uFillTx/>
                <a:latin typeface="+mn-lt"/>
                <a:ea typeface="+mj-ea"/>
                <a:cs typeface="Arial"/>
              </a:rPr>
              <a:t>We can assist your acceptance, commissioning and maintenance testing for predictive, diagnostic or routine purposes. By working closely with electrical utilities, standards bodies and technical institutions, we contribute to the dependability and advancement of the electrical supply industry.</a:t>
            </a:r>
            <a:br>
              <a:rPr kumimoji="0" lang="en-GB" sz="1200" b="1" i="0" u="none" strike="noStrike" kern="0" cap="none" spc="0" normalizeH="0" baseline="0" noProof="0" dirty="0">
                <a:ln>
                  <a:noFill/>
                </a:ln>
                <a:solidFill>
                  <a:srgbClr val="231F20"/>
                </a:solidFill>
                <a:effectLst/>
                <a:uLnTx/>
                <a:uFillTx/>
                <a:latin typeface="+mn-lt"/>
                <a:ea typeface="+mj-ea"/>
                <a:cs typeface="Arial"/>
              </a:rPr>
            </a:br>
            <a:endParaRPr lang="en-US" noProof="0" dirty="0"/>
          </a:p>
        </p:txBody>
      </p:sp>
      <p:pic>
        <p:nvPicPr>
          <p:cNvPr id="11"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3871004353"/>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Header + content spa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smtClean="0"/>
              <a:t>Click to edit - Master 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riangle 4"/>
          <p:cNvSpPr/>
          <p:nvPr userDrawn="1"/>
        </p:nvSpPr>
        <p:spPr bwMode="auto">
          <a:xfrm rot="10800000">
            <a:off x="-18288" y="0"/>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591375958"/>
      </p:ext>
    </p:extLst>
  </p:cSld>
  <p:clrMapOvr>
    <a:masterClrMapping/>
  </p:clrMapOvr>
  <p:transition spd="slow"/>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25515" y="432199"/>
            <a:ext cx="7316787" cy="48220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a:t>Click to modify title layout </a:t>
            </a:r>
          </a:p>
        </p:txBody>
      </p:sp>
      <p:sp>
        <p:nvSpPr>
          <p:cNvPr id="1028" name="Rectangle 4"/>
          <p:cNvSpPr>
            <a:spLocks noGrp="1" noChangeArrowheads="1"/>
          </p:cNvSpPr>
          <p:nvPr>
            <p:ph type="body" idx="1"/>
          </p:nvPr>
        </p:nvSpPr>
        <p:spPr bwMode="auto">
          <a:xfrm>
            <a:off x="927100" y="102870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a:t>Click to modify first level bullets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4139" r:id="rId1"/>
    <p:sldLayoutId id="2147484153" r:id="rId2"/>
    <p:sldLayoutId id="2147484115" r:id="rId3"/>
    <p:sldLayoutId id="2147484142" r:id="rId4"/>
    <p:sldLayoutId id="2147484155" r:id="rId5"/>
    <p:sldLayoutId id="2147484152" r:id="rId6"/>
    <p:sldLayoutId id="2147484156" r:id="rId7"/>
    <p:sldLayoutId id="2147484157" r:id="rId8"/>
  </p:sldLayoutIdLst>
  <p:transition spd="slow"/>
  <p:txStyles>
    <p:titleStyle>
      <a:lvl1pPr algn="l" defTabSz="739775" rtl="0" eaLnBrk="1" fontAlgn="base" hangingPunct="1">
        <a:spcBef>
          <a:spcPct val="0"/>
        </a:spcBef>
        <a:spcAft>
          <a:spcPct val="0"/>
        </a:spcAft>
        <a:defRPr sz="2800" b="0">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p:titleStyle>
    <p:body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5" userDrawn="1">
          <p15:clr>
            <a:srgbClr val="F26B43"/>
          </p15:clr>
        </p15:guide>
        <p15:guide id="2" pos="551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2.emf"/><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34.jpeg"/><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7.jpeg"/></Relationships>
</file>

<file path=ppt/slides/_rels/slide4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4949" y="1712714"/>
            <a:ext cx="7926024" cy="601996"/>
          </a:xfrm>
        </p:spPr>
        <p:txBody>
          <a:bodyPr/>
          <a:lstStyle/>
          <a:p>
            <a:r>
              <a:rPr lang="en-GB" dirty="0"/>
              <a:t>INTERRUPTORES – Factor de </a:t>
            </a:r>
            <a:r>
              <a:rPr lang="en-GB" dirty="0" err="1"/>
              <a:t>Potencia</a:t>
            </a:r>
            <a:r>
              <a:rPr lang="en-GB" dirty="0"/>
              <a:t> y Cap.</a:t>
            </a:r>
          </a:p>
        </p:txBody>
      </p:sp>
      <p:sp>
        <p:nvSpPr>
          <p:cNvPr id="3" name="Subtitle 2"/>
          <p:cNvSpPr>
            <a:spLocks noGrp="1"/>
          </p:cNvSpPr>
          <p:nvPr>
            <p:ph type="subTitle" idx="1"/>
          </p:nvPr>
        </p:nvSpPr>
        <p:spPr>
          <a:xfrm>
            <a:off x="3008671" y="2365606"/>
            <a:ext cx="5742301" cy="1350988"/>
          </a:xfrm>
        </p:spPr>
        <p:txBody>
          <a:bodyPr/>
          <a:lstStyle/>
          <a:p>
            <a:r>
              <a:rPr lang="en-GB" dirty="0" err="1"/>
              <a:t>Raidel</a:t>
            </a:r>
            <a:r>
              <a:rPr lang="en-GB" dirty="0"/>
              <a:t> </a:t>
            </a:r>
            <a:r>
              <a:rPr lang="en-GB" dirty="0" err="1"/>
              <a:t>Coa</a:t>
            </a:r>
            <a:endParaRPr lang="en-GB" dirty="0"/>
          </a:p>
          <a:p>
            <a:r>
              <a:rPr lang="en-GB" sz="1600" dirty="0" err="1"/>
              <a:t>Ingeniero</a:t>
            </a:r>
            <a:r>
              <a:rPr lang="en-GB" sz="1600" dirty="0"/>
              <a:t> de </a:t>
            </a:r>
            <a:r>
              <a:rPr lang="en-GB" sz="1600" dirty="0" err="1"/>
              <a:t>Aplicaciones</a:t>
            </a:r>
            <a:r>
              <a:rPr lang="en-GB" sz="1600" dirty="0"/>
              <a:t> </a:t>
            </a:r>
            <a:r>
              <a:rPr lang="en-GB" sz="1600" dirty="0" smtClean="0"/>
              <a:t>– Megger</a:t>
            </a:r>
          </a:p>
          <a:p>
            <a:endParaRPr lang="en-GB" sz="1600" dirty="0"/>
          </a:p>
          <a:p>
            <a:r>
              <a:rPr lang="en-GB" sz="1800" b="1" i="1" dirty="0" err="1"/>
              <a:t>República</a:t>
            </a:r>
            <a:r>
              <a:rPr lang="en-GB" sz="1800" b="1" i="1" dirty="0"/>
              <a:t> </a:t>
            </a:r>
            <a:r>
              <a:rPr lang="en-GB" sz="1800" b="1" i="1" dirty="0" err="1"/>
              <a:t>Dominicana</a:t>
            </a:r>
            <a:r>
              <a:rPr lang="en-GB" sz="1800" b="1" i="1" dirty="0"/>
              <a:t>, 13-15 de Agosto de 2019</a:t>
            </a:r>
            <a:endParaRPr lang="en-GB" sz="1800" dirty="0"/>
          </a:p>
          <a:p>
            <a:endParaRPr lang="en-GB" sz="1600" dirty="0"/>
          </a:p>
        </p:txBody>
      </p:sp>
    </p:spTree>
    <p:extLst>
      <p:ext uri="{BB962C8B-B14F-4D97-AF65-F5344CB8AC3E}">
        <p14:creationId xmlns:p14="http://schemas.microsoft.com/office/powerpoint/2010/main" val="2892716589"/>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960756" y="240262"/>
            <a:ext cx="7971488" cy="642937"/>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800" b="1">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solidFill>
                  <a:srgbClr val="31414B"/>
                </a:solidFill>
              </a:rPr>
              <a:t>Coordinadora</a:t>
            </a:r>
            <a:endParaRPr lang="en-GB" kern="0" dirty="0">
              <a:solidFill>
                <a:srgbClr val="31414B"/>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3567" y="1499016"/>
            <a:ext cx="1587064" cy="1835474"/>
          </a:xfrm>
          <a:prstGeom prst="rect">
            <a:avLst/>
          </a:prstGeom>
          <a:ln w="25400">
            <a:solidFill>
              <a:schemeClr val="accent1"/>
            </a:solidFill>
          </a:ln>
        </p:spPr>
      </p:pic>
      <p:sp>
        <p:nvSpPr>
          <p:cNvPr id="11" name="Content Placeholder 2"/>
          <p:cNvSpPr>
            <a:spLocks noGrp="1"/>
          </p:cNvSpPr>
          <p:nvPr>
            <p:ph type="subTitle" idx="4294967295"/>
          </p:nvPr>
        </p:nvSpPr>
        <p:spPr>
          <a:xfrm>
            <a:off x="960756" y="1499016"/>
            <a:ext cx="4533139" cy="1350547"/>
          </a:xfrm>
        </p:spPr>
        <p:txBody>
          <a:bodyPr/>
          <a:lstStyle/>
          <a:p>
            <a:pPr>
              <a:lnSpc>
                <a:spcPct val="150000"/>
              </a:lnSpc>
            </a:pPr>
            <a:r>
              <a:rPr lang="en-GB" sz="2200" dirty="0"/>
              <a:t>Karen Becerril </a:t>
            </a:r>
            <a:endParaRPr lang="en-GB" sz="2200" dirty="0" smtClean="0"/>
          </a:p>
          <a:p>
            <a:pPr marL="0" indent="0">
              <a:buNone/>
            </a:pPr>
            <a:r>
              <a:rPr lang="en-GB" sz="1600" dirty="0" err="1"/>
              <a:t>Especialista</a:t>
            </a:r>
            <a:r>
              <a:rPr lang="en-GB" sz="1600" dirty="0"/>
              <a:t> de marketing para </a:t>
            </a:r>
            <a:r>
              <a:rPr lang="en-GB" sz="1600" dirty="0" err="1"/>
              <a:t>Latinoamérica</a:t>
            </a:r>
            <a:endParaRPr lang="en-GB" sz="1600" dirty="0"/>
          </a:p>
          <a:p>
            <a:pPr marL="0" indent="0">
              <a:buNone/>
            </a:pPr>
            <a:r>
              <a:rPr lang="en-GB" sz="1600" dirty="0"/>
              <a:t>Karen.Becerril@megger.com</a:t>
            </a:r>
          </a:p>
          <a:p>
            <a:pPr marL="0" indent="0">
              <a:buNone/>
            </a:pPr>
            <a:endParaRPr lang="en-GB" dirty="0"/>
          </a:p>
        </p:txBody>
      </p:sp>
    </p:spTree>
    <p:extLst>
      <p:ext uri="{BB962C8B-B14F-4D97-AF65-F5344CB8AC3E}">
        <p14:creationId xmlns:p14="http://schemas.microsoft.com/office/powerpoint/2010/main" val="1103006721"/>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960756" y="240262"/>
            <a:ext cx="7971488" cy="642937"/>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800" b="1">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solidFill>
                  <a:srgbClr val="31414B"/>
                </a:solidFill>
              </a:rPr>
              <a:t>Moderador</a:t>
            </a:r>
            <a:endParaRPr lang="en-GB" kern="0" dirty="0">
              <a:solidFill>
                <a:srgbClr val="31414B"/>
              </a:solidFill>
            </a:endParaRPr>
          </a:p>
        </p:txBody>
      </p:sp>
      <p:sp>
        <p:nvSpPr>
          <p:cNvPr id="11" name="Content Placeholder 2"/>
          <p:cNvSpPr>
            <a:spLocks noGrp="1"/>
          </p:cNvSpPr>
          <p:nvPr>
            <p:ph type="subTitle" idx="4294967295"/>
          </p:nvPr>
        </p:nvSpPr>
        <p:spPr>
          <a:xfrm>
            <a:off x="960756" y="1499016"/>
            <a:ext cx="4533139" cy="1350547"/>
          </a:xfrm>
        </p:spPr>
        <p:txBody>
          <a:bodyPr/>
          <a:lstStyle/>
          <a:p>
            <a:pPr>
              <a:lnSpc>
                <a:spcPct val="150000"/>
              </a:lnSpc>
            </a:pPr>
            <a:r>
              <a:rPr lang="en-GB" sz="2200" dirty="0" smtClean="0"/>
              <a:t>Ariel Toribio </a:t>
            </a:r>
          </a:p>
          <a:p>
            <a:pPr marL="0" indent="0">
              <a:buNone/>
            </a:pPr>
            <a:r>
              <a:rPr lang="en-GB" sz="1600" dirty="0" err="1" smtClean="0"/>
              <a:t>Gerente</a:t>
            </a:r>
            <a:r>
              <a:rPr lang="en-GB" sz="1600" dirty="0" smtClean="0"/>
              <a:t> Regional </a:t>
            </a:r>
            <a:r>
              <a:rPr lang="en-GB" sz="1600" dirty="0"/>
              <a:t>para </a:t>
            </a:r>
            <a:r>
              <a:rPr lang="en-GB" sz="1600" dirty="0" err="1"/>
              <a:t>Latinoamérica</a:t>
            </a:r>
            <a:endParaRPr lang="en-GB" sz="1600" dirty="0"/>
          </a:p>
          <a:p>
            <a:pPr marL="0" indent="0">
              <a:buNone/>
            </a:pPr>
            <a:r>
              <a:rPr lang="en-GB" sz="1600" dirty="0" smtClean="0"/>
              <a:t>csasales@megger.com</a:t>
            </a:r>
            <a:endParaRPr lang="en-GB" sz="1600" dirty="0"/>
          </a:p>
          <a:p>
            <a:pPr marL="0" indent="0">
              <a:buNone/>
            </a:pP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622699" y="1722198"/>
            <a:ext cx="1843047" cy="1382285"/>
          </a:xfrm>
          <a:prstGeom prst="rect">
            <a:avLst/>
          </a:prstGeom>
          <a:ln w="25400">
            <a:solidFill>
              <a:schemeClr val="accent1"/>
            </a:solidFill>
          </a:ln>
        </p:spPr>
      </p:pic>
    </p:spTree>
    <p:extLst>
      <p:ext uri="{BB962C8B-B14F-4D97-AF65-F5344CB8AC3E}">
        <p14:creationId xmlns:p14="http://schemas.microsoft.com/office/powerpoint/2010/main" val="222800300"/>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960756" y="213221"/>
            <a:ext cx="7900186" cy="642937"/>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800" b="1">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solidFill>
                  <a:srgbClr val="31414B"/>
                </a:solidFill>
              </a:rPr>
              <a:t>Presentador</a:t>
            </a:r>
            <a:endParaRPr lang="en-GB" kern="0" dirty="0">
              <a:solidFill>
                <a:srgbClr val="31414B"/>
              </a:solidFill>
            </a:endParaRPr>
          </a:p>
        </p:txBody>
      </p:sp>
      <p:sp>
        <p:nvSpPr>
          <p:cNvPr id="9" name="Content Placeholder 2"/>
          <p:cNvSpPr>
            <a:spLocks noGrp="1"/>
          </p:cNvSpPr>
          <p:nvPr>
            <p:ph type="subTitle" idx="4294967295"/>
          </p:nvPr>
        </p:nvSpPr>
        <p:spPr>
          <a:xfrm>
            <a:off x="801654" y="1014117"/>
            <a:ext cx="5658140" cy="3361235"/>
          </a:xfrm>
        </p:spPr>
        <p:txBody>
          <a:bodyPr/>
          <a:lstStyle/>
          <a:p>
            <a:pPr algn="just">
              <a:lnSpc>
                <a:spcPct val="150000"/>
              </a:lnSpc>
            </a:pPr>
            <a:r>
              <a:rPr lang="en-US" dirty="0" err="1">
                <a:latin typeface="Arial Black" charset="0"/>
                <a:ea typeface="Arial Black" charset="0"/>
                <a:cs typeface="Arial Black" charset="0"/>
              </a:rPr>
              <a:t>Raidel</a:t>
            </a:r>
            <a:r>
              <a:rPr lang="en-US" dirty="0">
                <a:latin typeface="Arial Black" charset="0"/>
                <a:ea typeface="Arial Black" charset="0"/>
                <a:cs typeface="Arial Black" charset="0"/>
              </a:rPr>
              <a:t> </a:t>
            </a:r>
            <a:r>
              <a:rPr lang="en-US" dirty="0" err="1" smtClean="0">
                <a:latin typeface="Arial Black" charset="0"/>
                <a:ea typeface="Arial Black" charset="0"/>
                <a:cs typeface="Arial Black" charset="0"/>
              </a:rPr>
              <a:t>Coa</a:t>
            </a:r>
            <a:endParaRPr lang="en-US" dirty="0" smtClean="0">
              <a:latin typeface="Arial Black" charset="0"/>
              <a:ea typeface="Arial Black" charset="0"/>
              <a:cs typeface="Arial Black" charset="0"/>
            </a:endParaRPr>
          </a:p>
          <a:p>
            <a:pPr marL="0" indent="0" algn="just">
              <a:buNone/>
            </a:pPr>
            <a:r>
              <a:rPr lang="en-GB" sz="1100" dirty="0" err="1" smtClean="0"/>
              <a:t>Venezolano</a:t>
            </a:r>
            <a:r>
              <a:rPr lang="en-GB" sz="1100" dirty="0"/>
              <a:t>, </a:t>
            </a:r>
            <a:r>
              <a:rPr lang="en-GB" sz="1100" dirty="0" err="1"/>
              <a:t>Ingeniero</a:t>
            </a:r>
            <a:r>
              <a:rPr lang="en-GB" sz="1100" dirty="0"/>
              <a:t> </a:t>
            </a:r>
            <a:r>
              <a:rPr lang="en-GB" sz="1100" dirty="0" err="1" smtClean="0"/>
              <a:t>electricista</a:t>
            </a:r>
            <a:r>
              <a:rPr lang="en-GB" sz="1100" dirty="0" smtClean="0"/>
              <a:t>, </a:t>
            </a:r>
            <a:r>
              <a:rPr lang="en-GB" sz="1100" dirty="0" err="1"/>
              <a:t>posee</a:t>
            </a:r>
            <a:r>
              <a:rPr lang="en-GB" sz="1100" dirty="0"/>
              <a:t> </a:t>
            </a:r>
            <a:r>
              <a:rPr lang="en-GB" sz="1100" dirty="0" err="1"/>
              <a:t>estudios</a:t>
            </a:r>
            <a:r>
              <a:rPr lang="en-GB" sz="1100" dirty="0"/>
              <a:t> de </a:t>
            </a:r>
            <a:r>
              <a:rPr lang="en-GB" sz="1100" dirty="0" err="1"/>
              <a:t>cuarto</a:t>
            </a:r>
            <a:r>
              <a:rPr lang="en-GB" sz="1100" dirty="0"/>
              <a:t> </a:t>
            </a:r>
            <a:r>
              <a:rPr lang="en-GB" sz="1100" dirty="0" err="1"/>
              <a:t>nivel</a:t>
            </a:r>
            <a:r>
              <a:rPr lang="en-GB" sz="1100" dirty="0"/>
              <a:t> “Magister </a:t>
            </a:r>
            <a:r>
              <a:rPr lang="en-GB" sz="1100" dirty="0" err="1"/>
              <a:t>Scientiarum</a:t>
            </a:r>
            <a:r>
              <a:rPr lang="en-GB" sz="1100" dirty="0"/>
              <a:t> </a:t>
            </a:r>
            <a:r>
              <a:rPr lang="en-GB" sz="1100" dirty="0" err="1"/>
              <a:t>en</a:t>
            </a:r>
            <a:r>
              <a:rPr lang="en-GB" sz="1100" dirty="0"/>
              <a:t> </a:t>
            </a:r>
            <a:r>
              <a:rPr lang="en-GB" sz="1100" dirty="0" err="1"/>
              <a:t>Ingeniería</a:t>
            </a:r>
            <a:r>
              <a:rPr lang="en-GB" sz="1100" dirty="0"/>
              <a:t> </a:t>
            </a:r>
            <a:r>
              <a:rPr lang="en-GB" sz="1100" dirty="0" err="1"/>
              <a:t>Eléctrica</a:t>
            </a:r>
            <a:r>
              <a:rPr lang="en-GB" sz="1100" dirty="0" smtClean="0"/>
              <a:t>”. </a:t>
            </a:r>
            <a:r>
              <a:rPr lang="en-GB" sz="1100" dirty="0" err="1"/>
              <a:t>Tiene</a:t>
            </a:r>
            <a:r>
              <a:rPr lang="en-GB" sz="1100" dirty="0"/>
              <a:t> 17 </a:t>
            </a:r>
            <a:r>
              <a:rPr lang="en-GB" sz="1100" dirty="0" err="1"/>
              <a:t>años</a:t>
            </a:r>
            <a:r>
              <a:rPr lang="en-GB" sz="1100" dirty="0"/>
              <a:t> de </a:t>
            </a:r>
            <a:r>
              <a:rPr lang="en-GB" sz="1100" dirty="0" err="1"/>
              <a:t>experiencia</a:t>
            </a:r>
            <a:r>
              <a:rPr lang="en-GB" sz="1100" dirty="0"/>
              <a:t> </a:t>
            </a:r>
            <a:r>
              <a:rPr lang="en-GB" sz="1100" dirty="0" err="1"/>
              <a:t>en</a:t>
            </a:r>
            <a:r>
              <a:rPr lang="en-GB" sz="1100" dirty="0"/>
              <a:t> </a:t>
            </a:r>
            <a:r>
              <a:rPr lang="en-GB" sz="1100" dirty="0" err="1"/>
              <a:t>pruebas</a:t>
            </a:r>
            <a:r>
              <a:rPr lang="en-GB" sz="1100" dirty="0"/>
              <a:t> </a:t>
            </a:r>
            <a:r>
              <a:rPr lang="en-GB" sz="1100" dirty="0" err="1"/>
              <a:t>eléctricas</a:t>
            </a:r>
            <a:r>
              <a:rPr lang="en-GB" sz="1100" dirty="0"/>
              <a:t> a </a:t>
            </a:r>
            <a:r>
              <a:rPr lang="en-GB" sz="1100" dirty="0" err="1"/>
              <a:t>equipos</a:t>
            </a:r>
            <a:r>
              <a:rPr lang="en-GB" sz="1100" dirty="0"/>
              <a:t> de </a:t>
            </a:r>
            <a:r>
              <a:rPr lang="en-GB" sz="1100" dirty="0" err="1"/>
              <a:t>alta</a:t>
            </a:r>
            <a:r>
              <a:rPr lang="en-GB" sz="1100" dirty="0"/>
              <a:t> </a:t>
            </a:r>
            <a:r>
              <a:rPr lang="en-GB" sz="1100" dirty="0" err="1"/>
              <a:t>tensión</a:t>
            </a:r>
            <a:r>
              <a:rPr lang="en-GB" sz="1100" dirty="0"/>
              <a:t> (11,4 a 800 kV). </a:t>
            </a:r>
            <a:r>
              <a:rPr lang="en-GB" sz="1100" dirty="0" err="1"/>
              <a:t>Fue</a:t>
            </a:r>
            <a:r>
              <a:rPr lang="en-GB" sz="1100" dirty="0"/>
              <a:t> </a:t>
            </a:r>
            <a:r>
              <a:rPr lang="en-GB" sz="1100" dirty="0" err="1"/>
              <a:t>miembro</a:t>
            </a:r>
            <a:r>
              <a:rPr lang="en-GB" sz="1100" dirty="0"/>
              <a:t> del </a:t>
            </a:r>
            <a:r>
              <a:rPr lang="en-GB" sz="1100" dirty="0" err="1"/>
              <a:t>comité</a:t>
            </a:r>
            <a:r>
              <a:rPr lang="en-GB" sz="1100" dirty="0"/>
              <a:t> de </a:t>
            </a:r>
            <a:r>
              <a:rPr lang="en-GB" sz="1100" dirty="0" err="1"/>
              <a:t>estudio</a:t>
            </a:r>
            <a:r>
              <a:rPr lang="en-GB" sz="1100" dirty="0"/>
              <a:t> A3 de CIGRE “High Voltage Equipment” </a:t>
            </a:r>
            <a:r>
              <a:rPr lang="en-GB" sz="1100" dirty="0" err="1"/>
              <a:t>durante</a:t>
            </a:r>
            <a:r>
              <a:rPr lang="en-GB" sz="1100" dirty="0"/>
              <a:t> </a:t>
            </a:r>
            <a:r>
              <a:rPr lang="en-GB" sz="1100" dirty="0" err="1"/>
              <a:t>los</a:t>
            </a:r>
            <a:r>
              <a:rPr lang="en-GB" sz="1100" dirty="0"/>
              <a:t> </a:t>
            </a:r>
            <a:r>
              <a:rPr lang="en-GB" sz="1100" dirty="0" err="1"/>
              <a:t>periodos</a:t>
            </a:r>
            <a:r>
              <a:rPr lang="en-GB" sz="1100" dirty="0"/>
              <a:t> </a:t>
            </a:r>
            <a:r>
              <a:rPr lang="en-GB" sz="1100" dirty="0" smtClean="0"/>
              <a:t>2010-2016.</a:t>
            </a:r>
            <a:r>
              <a:rPr lang="en-GB" sz="1100" dirty="0"/>
              <a:t> </a:t>
            </a:r>
          </a:p>
          <a:p>
            <a:pPr marL="0" indent="0" algn="just">
              <a:buNone/>
            </a:pPr>
            <a:r>
              <a:rPr lang="en-GB" sz="1100" dirty="0" smtClean="0"/>
              <a:t>Inspector de </a:t>
            </a:r>
            <a:r>
              <a:rPr lang="en-GB" sz="1100" dirty="0" err="1" smtClean="0"/>
              <a:t>pruebas</a:t>
            </a:r>
            <a:r>
              <a:rPr lang="en-GB" sz="1100" dirty="0" smtClean="0"/>
              <a:t> </a:t>
            </a:r>
            <a:r>
              <a:rPr lang="en-GB" sz="1100" dirty="0" err="1" smtClean="0"/>
              <a:t>en</a:t>
            </a:r>
            <a:r>
              <a:rPr lang="en-GB" sz="1100" dirty="0" smtClean="0"/>
              <a:t> </a:t>
            </a:r>
            <a:r>
              <a:rPr lang="en-GB" sz="1100" dirty="0" err="1" smtClean="0"/>
              <a:t>fábrica</a:t>
            </a:r>
            <a:r>
              <a:rPr lang="en-GB" sz="1100" dirty="0" smtClean="0"/>
              <a:t> (FAT) de CORPOELEC </a:t>
            </a:r>
            <a:r>
              <a:rPr lang="en-GB" sz="1100" dirty="0" err="1" smtClean="0"/>
              <a:t>en</a:t>
            </a:r>
            <a:r>
              <a:rPr lang="en-GB" sz="1100" dirty="0" smtClean="0"/>
              <a:t>:</a:t>
            </a:r>
          </a:p>
          <a:p>
            <a:pPr algn="just">
              <a:buFont typeface="Arial" panose="020B0604020202020204" pitchFamily="34" charset="0"/>
              <a:buChar char="•"/>
            </a:pPr>
            <a:r>
              <a:rPr lang="en-GB" sz="1100" dirty="0" smtClean="0"/>
              <a:t>COELME-EGIC, </a:t>
            </a:r>
            <a:r>
              <a:rPr lang="en-GB" sz="1100" dirty="0" err="1" smtClean="0"/>
              <a:t>seccionadores</a:t>
            </a:r>
            <a:r>
              <a:rPr lang="en-GB" sz="1100" dirty="0" smtClean="0"/>
              <a:t> 420 kV (</a:t>
            </a:r>
            <a:r>
              <a:rPr lang="en-GB" sz="1100" dirty="0" err="1" smtClean="0"/>
              <a:t>Venecia</a:t>
            </a:r>
            <a:r>
              <a:rPr lang="en-GB" sz="1100" dirty="0" smtClean="0"/>
              <a:t> – Italia)</a:t>
            </a:r>
          </a:p>
          <a:p>
            <a:pPr algn="just">
              <a:buFont typeface="Arial" panose="020B0604020202020204" pitchFamily="34" charset="0"/>
              <a:buChar char="•"/>
            </a:pPr>
            <a:r>
              <a:rPr lang="en-GB" sz="1100" dirty="0" smtClean="0"/>
              <a:t>ABB, </a:t>
            </a:r>
            <a:r>
              <a:rPr lang="en-GB" sz="1100" dirty="0" err="1" smtClean="0"/>
              <a:t>interruptores</a:t>
            </a:r>
            <a:r>
              <a:rPr lang="en-GB" sz="1100" dirty="0" smtClean="0"/>
              <a:t>, 245 y 420 kV  (</a:t>
            </a:r>
            <a:r>
              <a:rPr lang="en-GB" sz="1100" dirty="0" err="1" smtClean="0"/>
              <a:t>Ludvika</a:t>
            </a:r>
            <a:r>
              <a:rPr lang="en-GB" sz="1100" dirty="0" smtClean="0"/>
              <a:t> – </a:t>
            </a:r>
            <a:r>
              <a:rPr lang="en-GB" sz="1100" dirty="0" err="1" smtClean="0"/>
              <a:t>Suecia</a:t>
            </a:r>
            <a:r>
              <a:rPr lang="en-GB" sz="1100" dirty="0" smtClean="0"/>
              <a:t>)</a:t>
            </a:r>
          </a:p>
          <a:p>
            <a:pPr algn="just">
              <a:buFont typeface="Arial" panose="020B0604020202020204" pitchFamily="34" charset="0"/>
              <a:buChar char="•"/>
            </a:pPr>
            <a:r>
              <a:rPr lang="en-GB" sz="1100" dirty="0" smtClean="0"/>
              <a:t>SIEMENS, </a:t>
            </a:r>
            <a:r>
              <a:rPr lang="en-GB" sz="1100" dirty="0" err="1" smtClean="0"/>
              <a:t>Interruptores</a:t>
            </a:r>
            <a:r>
              <a:rPr lang="en-GB" sz="1100" dirty="0" smtClean="0"/>
              <a:t>, 115 kV (Grenoble – </a:t>
            </a:r>
            <a:r>
              <a:rPr lang="en-GB" sz="1100" dirty="0" err="1" smtClean="0"/>
              <a:t>Francia</a:t>
            </a:r>
            <a:r>
              <a:rPr lang="en-GB" sz="1100" dirty="0" smtClean="0"/>
              <a:t>)</a:t>
            </a:r>
          </a:p>
          <a:p>
            <a:pPr algn="just">
              <a:buFont typeface="Arial" panose="020B0604020202020204" pitchFamily="34" charset="0"/>
              <a:buChar char="•"/>
            </a:pPr>
            <a:r>
              <a:rPr lang="en-GB" sz="1100" dirty="0" smtClean="0"/>
              <a:t>SIEMENS, </a:t>
            </a:r>
            <a:r>
              <a:rPr lang="en-GB" sz="1100" dirty="0" err="1" smtClean="0"/>
              <a:t>Transformador</a:t>
            </a:r>
            <a:r>
              <a:rPr lang="en-GB" sz="1100" dirty="0" smtClean="0"/>
              <a:t> de </a:t>
            </a:r>
            <a:r>
              <a:rPr lang="en-GB" sz="1100" dirty="0" err="1" smtClean="0"/>
              <a:t>Potencia</a:t>
            </a:r>
            <a:r>
              <a:rPr lang="en-GB" sz="1100" dirty="0" smtClean="0"/>
              <a:t>, 115/34,5 kV (Sao Paulo – </a:t>
            </a:r>
            <a:r>
              <a:rPr lang="en-GB" sz="1100" dirty="0" err="1" smtClean="0"/>
              <a:t>Brasil</a:t>
            </a:r>
            <a:r>
              <a:rPr lang="en-GB" sz="1100" dirty="0" smtClean="0"/>
              <a:t>)</a:t>
            </a:r>
          </a:p>
          <a:p>
            <a:pPr algn="just">
              <a:buFont typeface="Arial" panose="020B0604020202020204" pitchFamily="34" charset="0"/>
              <a:buChar char="•"/>
            </a:pPr>
            <a:r>
              <a:rPr lang="en-GB" sz="1100" dirty="0" smtClean="0"/>
              <a:t>ALSTOM, </a:t>
            </a:r>
            <a:r>
              <a:rPr lang="en-GB" sz="1100" dirty="0" err="1" smtClean="0"/>
              <a:t>Transformadores</a:t>
            </a:r>
            <a:r>
              <a:rPr lang="en-GB" sz="1100" dirty="0" smtClean="0"/>
              <a:t> de </a:t>
            </a:r>
            <a:r>
              <a:rPr lang="en-GB" sz="1100" dirty="0" err="1" smtClean="0"/>
              <a:t>corriente</a:t>
            </a:r>
            <a:r>
              <a:rPr lang="en-GB" sz="1100" dirty="0" smtClean="0"/>
              <a:t>, 800 kV (Minas </a:t>
            </a:r>
            <a:r>
              <a:rPr lang="en-GB" sz="1100" dirty="0" err="1" smtClean="0"/>
              <a:t>Gerais</a:t>
            </a:r>
            <a:r>
              <a:rPr lang="en-GB" sz="1100" dirty="0" smtClean="0"/>
              <a:t> – </a:t>
            </a:r>
            <a:r>
              <a:rPr lang="en-GB" sz="1100" dirty="0" err="1"/>
              <a:t>B</a:t>
            </a:r>
            <a:r>
              <a:rPr lang="en-GB" sz="1100" dirty="0" err="1" smtClean="0"/>
              <a:t>rasil</a:t>
            </a:r>
            <a:r>
              <a:rPr lang="en-GB" sz="1100" dirty="0" smtClean="0"/>
              <a:t>)</a:t>
            </a:r>
          </a:p>
          <a:p>
            <a:pPr marL="0" indent="0" algn="just">
              <a:buNone/>
            </a:pPr>
            <a:r>
              <a:rPr lang="en-GB" sz="1100" dirty="0" err="1" smtClean="0"/>
              <a:t>Profesor</a:t>
            </a:r>
            <a:r>
              <a:rPr lang="en-GB" sz="1100" dirty="0" smtClean="0"/>
              <a:t> </a:t>
            </a:r>
            <a:r>
              <a:rPr lang="en-GB" sz="1100" dirty="0" err="1" smtClean="0"/>
              <a:t>universitario</a:t>
            </a:r>
            <a:r>
              <a:rPr lang="en-GB" sz="1100" dirty="0" smtClean="0"/>
              <a:t> de las </a:t>
            </a:r>
            <a:r>
              <a:rPr lang="en-GB" sz="1100" dirty="0" err="1" smtClean="0"/>
              <a:t>cátedras</a:t>
            </a:r>
            <a:r>
              <a:rPr lang="en-GB" sz="1100" dirty="0" smtClean="0"/>
              <a:t> de “</a:t>
            </a:r>
            <a:r>
              <a:rPr lang="en-GB" sz="1100" dirty="0" err="1" smtClean="0"/>
              <a:t>Técnicas</a:t>
            </a:r>
            <a:r>
              <a:rPr lang="en-GB" sz="1100" dirty="0" smtClean="0"/>
              <a:t> de  Alta </a:t>
            </a:r>
            <a:r>
              <a:rPr lang="en-GB" sz="1100" dirty="0" err="1" smtClean="0"/>
              <a:t>Tensión</a:t>
            </a:r>
            <a:r>
              <a:rPr lang="en-GB" sz="1100" dirty="0" smtClean="0"/>
              <a:t>” y “</a:t>
            </a:r>
            <a:r>
              <a:rPr lang="en-GB" sz="1100" dirty="0" err="1" smtClean="0"/>
              <a:t>Subestaciones</a:t>
            </a:r>
            <a:r>
              <a:rPr lang="en-GB" sz="1100" dirty="0" smtClean="0"/>
              <a:t> </a:t>
            </a:r>
            <a:r>
              <a:rPr lang="en-GB" sz="1100" dirty="0" err="1" smtClean="0"/>
              <a:t>Eléctricas</a:t>
            </a:r>
            <a:r>
              <a:rPr lang="en-GB" sz="1100" dirty="0" smtClean="0"/>
              <a:t>” </a:t>
            </a:r>
            <a:r>
              <a:rPr lang="en-GB" sz="1100" dirty="0" err="1" smtClean="0"/>
              <a:t>en</a:t>
            </a:r>
            <a:r>
              <a:rPr lang="en-GB" sz="1100" dirty="0" smtClean="0"/>
              <a:t> UNEXPO – Puerto </a:t>
            </a:r>
            <a:r>
              <a:rPr lang="en-GB" sz="1100" dirty="0" err="1" smtClean="0"/>
              <a:t>Ordaz</a:t>
            </a:r>
            <a:r>
              <a:rPr lang="en-GB" sz="1100" dirty="0" smtClean="0"/>
              <a:t> (Venezuela), </a:t>
            </a:r>
            <a:r>
              <a:rPr lang="en-GB" sz="1100" dirty="0" err="1" smtClean="0"/>
              <a:t>desde</a:t>
            </a:r>
            <a:r>
              <a:rPr lang="en-GB" sz="1100" dirty="0" smtClean="0"/>
              <a:t> 2010 hasta 2017.</a:t>
            </a:r>
          </a:p>
          <a:p>
            <a:pPr marL="0" indent="0" algn="just">
              <a:buNone/>
            </a:pPr>
            <a:r>
              <a:rPr lang="en-GB" sz="1100" dirty="0" err="1" smtClean="0"/>
              <a:t>En</a:t>
            </a:r>
            <a:r>
              <a:rPr lang="en-GB" sz="1100" dirty="0" smtClean="0"/>
              <a:t> la </a:t>
            </a:r>
            <a:r>
              <a:rPr lang="en-GB" sz="1100" dirty="0" err="1" smtClean="0"/>
              <a:t>actualidad</a:t>
            </a:r>
            <a:r>
              <a:rPr lang="en-GB" sz="1100" dirty="0" smtClean="0"/>
              <a:t> se </a:t>
            </a:r>
            <a:r>
              <a:rPr lang="en-GB" sz="1100" dirty="0" err="1" smtClean="0"/>
              <a:t>desempeña</a:t>
            </a:r>
            <a:r>
              <a:rPr lang="en-GB" sz="1100" dirty="0" smtClean="0"/>
              <a:t> </a:t>
            </a:r>
            <a:r>
              <a:rPr lang="en-GB" sz="1100" dirty="0" err="1" smtClean="0"/>
              <a:t>como</a:t>
            </a:r>
            <a:r>
              <a:rPr lang="en-GB" sz="1100" dirty="0" smtClean="0"/>
              <a:t> </a:t>
            </a:r>
            <a:r>
              <a:rPr lang="en-GB" sz="1100" dirty="0" err="1" smtClean="0"/>
              <a:t>Ingeniero</a:t>
            </a:r>
            <a:r>
              <a:rPr lang="en-GB" sz="1100" dirty="0" smtClean="0"/>
              <a:t> de </a:t>
            </a:r>
            <a:r>
              <a:rPr lang="en-GB" sz="1100" dirty="0" err="1" smtClean="0"/>
              <a:t>Aplicaciones</a:t>
            </a:r>
            <a:r>
              <a:rPr lang="en-GB" sz="1100" dirty="0" smtClean="0"/>
              <a:t> </a:t>
            </a:r>
            <a:r>
              <a:rPr lang="en-GB" sz="1100" dirty="0" err="1" smtClean="0"/>
              <a:t>en</a:t>
            </a:r>
            <a:r>
              <a:rPr lang="en-GB" sz="1100" dirty="0" smtClean="0"/>
              <a:t> </a:t>
            </a:r>
            <a:r>
              <a:rPr lang="en-GB" sz="1100" dirty="0" err="1" smtClean="0"/>
              <a:t>Subestaciones</a:t>
            </a:r>
            <a:r>
              <a:rPr lang="en-GB" sz="1100" dirty="0" smtClean="0"/>
              <a:t> para MEGGER (Centro, Sur America y el Caribe)</a:t>
            </a:r>
          </a:p>
          <a:p>
            <a:pPr marL="0" indent="0" algn="just">
              <a:buNone/>
            </a:pPr>
            <a:endParaRPr lang="en-GB" sz="14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2991" y="1415848"/>
            <a:ext cx="1738000" cy="2593494"/>
          </a:xfrm>
          <a:prstGeom prst="rect">
            <a:avLst/>
          </a:prstGeom>
          <a:ln w="25400">
            <a:solidFill>
              <a:schemeClr val="accent1"/>
            </a:solidFill>
          </a:ln>
        </p:spPr>
      </p:pic>
    </p:spTree>
    <p:extLst>
      <p:ext uri="{BB962C8B-B14F-4D97-AF65-F5344CB8AC3E}">
        <p14:creationId xmlns:p14="http://schemas.microsoft.com/office/powerpoint/2010/main" val="396347445"/>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9975" y="1112649"/>
            <a:ext cx="6363212" cy="3479021"/>
          </a:xfrm>
        </p:spPr>
        <p:txBody>
          <a:bodyPr/>
          <a:lstStyle/>
          <a:p>
            <a:r>
              <a:rPr lang="en-GB" dirty="0" err="1"/>
              <a:t>Introducción</a:t>
            </a:r>
            <a:endParaRPr lang="en-GB" dirty="0"/>
          </a:p>
          <a:p>
            <a:r>
              <a:rPr lang="en-GB" altLang="sv-SE" dirty="0" err="1" smtClean="0"/>
              <a:t>Modos</a:t>
            </a:r>
            <a:r>
              <a:rPr lang="en-GB" altLang="sv-SE" dirty="0" smtClean="0"/>
              <a:t> de </a:t>
            </a:r>
            <a:r>
              <a:rPr lang="en-GB" altLang="sv-SE" dirty="0" err="1" smtClean="0"/>
              <a:t>Prueba</a:t>
            </a:r>
            <a:endParaRPr lang="en-GB" sz="1600" dirty="0"/>
          </a:p>
          <a:p>
            <a:r>
              <a:rPr lang="en-GB" dirty="0" err="1" smtClean="0"/>
              <a:t>Conexiones</a:t>
            </a:r>
            <a:r>
              <a:rPr lang="en-GB" dirty="0" smtClean="0"/>
              <a:t> – </a:t>
            </a:r>
            <a:r>
              <a:rPr lang="en-GB" dirty="0" err="1" smtClean="0"/>
              <a:t>Análisis</a:t>
            </a:r>
            <a:r>
              <a:rPr lang="en-GB" dirty="0" smtClean="0"/>
              <a:t> de </a:t>
            </a:r>
            <a:r>
              <a:rPr lang="en-GB" dirty="0" err="1"/>
              <a:t>R</a:t>
            </a:r>
            <a:r>
              <a:rPr lang="en-GB" dirty="0" err="1" smtClean="0"/>
              <a:t>esultados</a:t>
            </a:r>
            <a:r>
              <a:rPr lang="en-GB" dirty="0" smtClean="0"/>
              <a:t> </a:t>
            </a:r>
          </a:p>
          <a:p>
            <a:pPr lvl="1"/>
            <a:r>
              <a:rPr lang="en-US" altLang="sv-SE" sz="1600" dirty="0" err="1" smtClean="0"/>
              <a:t>Tanque</a:t>
            </a:r>
            <a:r>
              <a:rPr lang="en-US" altLang="sv-SE" sz="1600" dirty="0" smtClean="0"/>
              <a:t> Vivo</a:t>
            </a:r>
            <a:endParaRPr lang="en-US" altLang="sv-SE" sz="1600" dirty="0"/>
          </a:p>
          <a:p>
            <a:pPr lvl="1"/>
            <a:r>
              <a:rPr lang="en-US" sz="1600" dirty="0" err="1" smtClean="0"/>
              <a:t>Tanque</a:t>
            </a:r>
            <a:r>
              <a:rPr lang="en-US" sz="1600" dirty="0" smtClean="0"/>
              <a:t> </a:t>
            </a:r>
            <a:r>
              <a:rPr lang="en-US" sz="1600" dirty="0" err="1"/>
              <a:t>M</a:t>
            </a:r>
            <a:r>
              <a:rPr lang="en-US" sz="1600" dirty="0" err="1" smtClean="0"/>
              <a:t>uerto</a:t>
            </a:r>
            <a:endParaRPr lang="en-US" sz="1600" dirty="0" smtClean="0"/>
          </a:p>
          <a:p>
            <a:pPr lvl="1"/>
            <a:r>
              <a:rPr lang="en-US" sz="1600" dirty="0" smtClean="0"/>
              <a:t>Gran </a:t>
            </a:r>
            <a:r>
              <a:rPr lang="en-US" sz="1600" dirty="0" err="1" smtClean="0"/>
              <a:t>Volumen</a:t>
            </a:r>
            <a:r>
              <a:rPr lang="en-US" sz="1600" dirty="0" smtClean="0"/>
              <a:t> de </a:t>
            </a:r>
            <a:r>
              <a:rPr lang="en-US" sz="1600" dirty="0" err="1" smtClean="0"/>
              <a:t>Aceite</a:t>
            </a:r>
            <a:endParaRPr lang="en-US" sz="1600" dirty="0" smtClean="0"/>
          </a:p>
          <a:p>
            <a:pPr lvl="1"/>
            <a:r>
              <a:rPr lang="en-US" sz="1600" dirty="0" err="1" smtClean="0"/>
              <a:t>Vacío</a:t>
            </a:r>
            <a:endParaRPr lang="en-GB" dirty="0"/>
          </a:p>
          <a:p>
            <a:r>
              <a:rPr lang="en-GB" dirty="0" err="1"/>
              <a:t>Casos</a:t>
            </a:r>
            <a:r>
              <a:rPr lang="en-GB" dirty="0"/>
              <a:t> de </a:t>
            </a:r>
            <a:r>
              <a:rPr lang="en-GB" dirty="0" err="1"/>
              <a:t>E</a:t>
            </a:r>
            <a:r>
              <a:rPr lang="en-GB" dirty="0" err="1" smtClean="0"/>
              <a:t>studio</a:t>
            </a:r>
            <a:r>
              <a:rPr lang="en-GB" dirty="0" smtClean="0"/>
              <a:t> </a:t>
            </a:r>
            <a:endParaRPr lang="en-US" altLang="sv-SE" dirty="0"/>
          </a:p>
          <a:p>
            <a:pPr lvl="1"/>
            <a:r>
              <a:rPr lang="en-US" altLang="sv-SE" u="sng" dirty="0" err="1" smtClean="0"/>
              <a:t>Caso</a:t>
            </a:r>
            <a:r>
              <a:rPr lang="en-US" altLang="sv-SE" u="sng" dirty="0" smtClean="0"/>
              <a:t> 1</a:t>
            </a:r>
            <a:r>
              <a:rPr lang="en-US" altLang="sv-SE" dirty="0" smtClean="0"/>
              <a:t>: </a:t>
            </a:r>
            <a:r>
              <a:rPr lang="en-US" altLang="sv-SE" dirty="0" err="1" smtClean="0"/>
              <a:t>Humedad</a:t>
            </a:r>
            <a:r>
              <a:rPr lang="en-US" altLang="sv-SE" dirty="0" smtClean="0"/>
              <a:t> </a:t>
            </a:r>
            <a:r>
              <a:rPr lang="en-US" altLang="sv-SE" dirty="0"/>
              <a:t>– Varillas de </a:t>
            </a:r>
            <a:r>
              <a:rPr lang="en-US" altLang="sv-SE" dirty="0" err="1"/>
              <a:t>Accionamiento</a:t>
            </a:r>
            <a:endParaRPr lang="en-US" altLang="sv-SE" dirty="0"/>
          </a:p>
          <a:p>
            <a:pPr lvl="1"/>
            <a:r>
              <a:rPr lang="en-US" u="sng" dirty="0" err="1" smtClean="0"/>
              <a:t>Caso</a:t>
            </a:r>
            <a:r>
              <a:rPr lang="en-US" u="sng" dirty="0" smtClean="0"/>
              <a:t> 2</a:t>
            </a:r>
            <a:r>
              <a:rPr lang="en-US" dirty="0" smtClean="0"/>
              <a:t>: </a:t>
            </a:r>
            <a:r>
              <a:rPr lang="en-US" dirty="0" err="1" smtClean="0"/>
              <a:t>Condensadores</a:t>
            </a:r>
            <a:r>
              <a:rPr lang="en-US" dirty="0" smtClean="0"/>
              <a:t> </a:t>
            </a:r>
            <a:r>
              <a:rPr lang="en-US" dirty="0" err="1"/>
              <a:t>E</a:t>
            </a:r>
            <a:r>
              <a:rPr lang="en-US" dirty="0" err="1" smtClean="0"/>
              <a:t>quipotenciales</a:t>
            </a:r>
            <a:r>
              <a:rPr lang="en-US" dirty="0" smtClean="0"/>
              <a:t> </a:t>
            </a:r>
            <a:r>
              <a:rPr lang="en-US" dirty="0" err="1" smtClean="0"/>
              <a:t>Defectuosos</a:t>
            </a:r>
            <a:r>
              <a:rPr lang="en-US" dirty="0" smtClean="0"/>
              <a:t> </a:t>
            </a:r>
            <a:endParaRPr lang="en-GB" dirty="0"/>
          </a:p>
          <a:p>
            <a:pPr marL="0" indent="0">
              <a:buNone/>
            </a:pPr>
            <a:endParaRPr lang="en-GB" dirty="0"/>
          </a:p>
          <a:p>
            <a:endParaRPr lang="en-GB" dirty="0"/>
          </a:p>
          <a:p>
            <a:pPr marL="0" indent="0">
              <a:buNone/>
            </a:pPr>
            <a:endParaRPr lang="en-GB" dirty="0"/>
          </a:p>
          <a:p>
            <a:pPr marL="0" indent="0">
              <a:buNone/>
            </a:pPr>
            <a:endParaRPr lang="en-GB" dirty="0"/>
          </a:p>
        </p:txBody>
      </p:sp>
      <p:sp>
        <p:nvSpPr>
          <p:cNvPr id="12" name="Title 1">
            <a:extLst>
              <a:ext uri="{FF2B5EF4-FFF2-40B4-BE49-F238E27FC236}">
                <a16:creationId xmlns:a16="http://schemas.microsoft.com/office/drawing/2014/main" id="{E173B3D4-C232-47C7-8A3C-0F44AEB9A106}"/>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Contenido</a:t>
            </a:r>
            <a:endParaRPr lang="en-GB" kern="0" dirty="0"/>
          </a:p>
        </p:txBody>
      </p:sp>
    </p:spTree>
    <p:extLst>
      <p:ext uri="{BB962C8B-B14F-4D97-AF65-F5344CB8AC3E}">
        <p14:creationId xmlns:p14="http://schemas.microsoft.com/office/powerpoint/2010/main" val="2152106599"/>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Introducción</a:t>
            </a:r>
            <a:endParaRPr lang="en-GB" dirty="0"/>
          </a:p>
        </p:txBody>
      </p:sp>
    </p:spTree>
    <p:extLst>
      <p:ext uri="{BB962C8B-B14F-4D97-AF65-F5344CB8AC3E}">
        <p14:creationId xmlns:p14="http://schemas.microsoft.com/office/powerpoint/2010/main" val="899121664"/>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71BC7CD-A1B1-4260-A84E-8BFD6B17D10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Introducción</a:t>
            </a:r>
            <a:endParaRPr lang="en-GB" kern="0" dirty="0"/>
          </a:p>
        </p:txBody>
      </p:sp>
      <p:sp>
        <p:nvSpPr>
          <p:cNvPr id="5" name="Rectangle 3">
            <a:extLst>
              <a:ext uri="{FF2B5EF4-FFF2-40B4-BE49-F238E27FC236}">
                <a16:creationId xmlns:a16="http://schemas.microsoft.com/office/drawing/2014/main" id="{E5D21AB2-98D7-49B9-8BC2-A6D2DA38E880}"/>
              </a:ext>
            </a:extLst>
          </p:cNvPr>
          <p:cNvSpPr txBox="1">
            <a:spLocks noChangeArrowheads="1"/>
          </p:cNvSpPr>
          <p:nvPr/>
        </p:nvSpPr>
        <p:spPr>
          <a:xfrm>
            <a:off x="539476" y="1450124"/>
            <a:ext cx="5104239" cy="3290841"/>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ES_tradnl" dirty="0"/>
              <a:t>Todo sistema de aislamiento sin importar su condición tiene una cantidad medible de pérdidas dieléctricas.</a:t>
            </a:r>
          </a:p>
          <a:p>
            <a:pPr marL="0" indent="0">
              <a:buNone/>
            </a:pPr>
            <a:endParaRPr lang="nl-NL" altLang="sv-SE" kern="0" dirty="0"/>
          </a:p>
          <a:p>
            <a:r>
              <a:rPr lang="es-ES_tradnl" dirty="0"/>
              <a:t>El envejecimiento del material aislante, causa un incremento en las pérdidas del dieléctrico; con lo cual aumenta la probabilidad de fallo en los sistemas aislantes.</a:t>
            </a:r>
          </a:p>
          <a:p>
            <a:pPr marL="0" indent="0">
              <a:buNone/>
            </a:pPr>
            <a:endParaRPr lang="en-US" altLang="sv-SE" kern="0" dirty="0"/>
          </a:p>
        </p:txBody>
      </p:sp>
      <p:sp>
        <p:nvSpPr>
          <p:cNvPr id="4" name="Shape 71">
            <a:extLst>
              <a:ext uri="{FF2B5EF4-FFF2-40B4-BE49-F238E27FC236}">
                <a16:creationId xmlns:a16="http://schemas.microsoft.com/office/drawing/2014/main" id="{7B4991B7-09D0-43A8-A4BC-D564FCE18CEF}"/>
              </a:ext>
            </a:extLst>
          </p:cNvPr>
          <p:cNvSpPr txBox="1"/>
          <p:nvPr/>
        </p:nvSpPr>
        <p:spPr>
          <a:xfrm>
            <a:off x="853417" y="890661"/>
            <a:ext cx="371858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Fundamentos Básicos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1369" y="1488286"/>
            <a:ext cx="3070622" cy="2979605"/>
          </a:xfrm>
          <a:prstGeom prst="rect">
            <a:avLst/>
          </a:prstGeom>
          <a:ln w="25400">
            <a:solidFill>
              <a:schemeClr val="accent1"/>
            </a:solidFill>
          </a:ln>
        </p:spPr>
      </p:pic>
    </p:spTree>
    <p:extLst>
      <p:ext uri="{BB962C8B-B14F-4D97-AF65-F5344CB8AC3E}">
        <p14:creationId xmlns:p14="http://schemas.microsoft.com/office/powerpoint/2010/main" val="858018617"/>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01FC094-BB0A-47CC-8BAE-0AA20AA85CCF}"/>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Introducción</a:t>
            </a:r>
            <a:endParaRPr lang="en-GB" kern="0" dirty="0"/>
          </a:p>
        </p:txBody>
      </p:sp>
      <p:sp>
        <p:nvSpPr>
          <p:cNvPr id="6" name="Rectangle 3">
            <a:extLst>
              <a:ext uri="{FF2B5EF4-FFF2-40B4-BE49-F238E27FC236}">
                <a16:creationId xmlns:a16="http://schemas.microsoft.com/office/drawing/2014/main" id="{1FE7C502-9551-4BAD-8D3E-0A97212ACF69}"/>
              </a:ext>
            </a:extLst>
          </p:cNvPr>
          <p:cNvSpPr txBox="1">
            <a:spLocks noChangeArrowheads="1"/>
          </p:cNvSpPr>
          <p:nvPr/>
        </p:nvSpPr>
        <p:spPr>
          <a:xfrm>
            <a:off x="539476" y="1519692"/>
            <a:ext cx="4844679" cy="3529386"/>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ES_tradnl" dirty="0"/>
              <a:t>En un “sistema de aislamiento ideal” conectado a una fuente de tensión alterna, la corriente es 100% capacitiva y adelanta a la tensión en 90 grados exactamente.</a:t>
            </a:r>
          </a:p>
          <a:p>
            <a:pPr marL="0" indent="0">
              <a:buNone/>
            </a:pPr>
            <a:endParaRPr lang="es-ES_tradnl" dirty="0"/>
          </a:p>
          <a:p>
            <a:r>
              <a:rPr lang="es-ES_tradnl" dirty="0"/>
              <a:t>En condiciones reales adicionalmente a la corriente capacitiva, aparece una corriente resistiva (pérdidas) en fase con la tensión. </a:t>
            </a:r>
            <a:endParaRPr lang="en-US" altLang="sv-SE" kern="0" dirty="0"/>
          </a:p>
        </p:txBody>
      </p:sp>
      <p:pic>
        <p:nvPicPr>
          <p:cNvPr id="9" name="Picture 5">
            <a:extLst>
              <a:ext uri="{FF2B5EF4-FFF2-40B4-BE49-F238E27FC236}">
                <a16:creationId xmlns:a16="http://schemas.microsoft.com/office/drawing/2014/main" id="{D68839B2-22FD-4C9D-B91B-4B65B2E0A66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14999" y="1627744"/>
            <a:ext cx="2615578" cy="2844858"/>
          </a:xfrm>
          <a:prstGeom prst="rect">
            <a:avLst/>
          </a:prstGeom>
          <a:noFill/>
          <a:ln w="25400">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Shape 71">
            <a:extLst>
              <a:ext uri="{FF2B5EF4-FFF2-40B4-BE49-F238E27FC236}">
                <a16:creationId xmlns:a16="http://schemas.microsoft.com/office/drawing/2014/main" id="{F335048B-9D05-41C7-B9D1-D23FA26F313E}"/>
              </a:ext>
            </a:extLst>
          </p:cNvPr>
          <p:cNvSpPr txBox="1"/>
          <p:nvPr/>
        </p:nvSpPr>
        <p:spPr>
          <a:xfrm>
            <a:off x="853417" y="890661"/>
            <a:ext cx="4688498"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s-MX" sz="2000" b="1" i="0" u="none" strike="noStrike" kern="1200" cap="none" spc="0" normalizeH="0" baseline="0" noProof="0" dirty="0">
                <a:ln>
                  <a:noFill/>
                </a:ln>
                <a:solidFill>
                  <a:srgbClr val="000000"/>
                </a:solidFill>
                <a:effectLst/>
                <a:uLnTx/>
                <a:uFillTx/>
                <a:latin typeface="Arial"/>
                <a:ea typeface="+mn-ea"/>
                <a:cs typeface="+mn-cs"/>
              </a:rPr>
              <a:t>Aislamiento ideal vs Aislamiento real</a:t>
            </a:r>
          </a:p>
        </p:txBody>
      </p:sp>
    </p:spTree>
    <p:extLst>
      <p:ext uri="{BB962C8B-B14F-4D97-AF65-F5344CB8AC3E}">
        <p14:creationId xmlns:p14="http://schemas.microsoft.com/office/powerpoint/2010/main" val="968873916"/>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2B7D2DF1-F828-4CDE-B825-8F93082C4547}"/>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Introducción</a:t>
            </a:r>
            <a:endParaRPr lang="en-GB" kern="0" dirty="0"/>
          </a:p>
        </p:txBody>
      </p:sp>
      <p:sp>
        <p:nvSpPr>
          <p:cNvPr id="8" name="Rectangle 3">
            <a:extLst>
              <a:ext uri="{FF2B5EF4-FFF2-40B4-BE49-F238E27FC236}">
                <a16:creationId xmlns:a16="http://schemas.microsoft.com/office/drawing/2014/main" id="{9C758FF5-6BAA-40BC-9F74-828570C572F3}"/>
              </a:ext>
            </a:extLst>
          </p:cNvPr>
          <p:cNvSpPr txBox="1">
            <a:spLocks noChangeArrowheads="1"/>
          </p:cNvSpPr>
          <p:nvPr/>
        </p:nvSpPr>
        <p:spPr>
          <a:xfrm>
            <a:off x="539477" y="1519692"/>
            <a:ext cx="4310820" cy="3042369"/>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ES_tradnl" dirty="0"/>
              <a:t>La relación entre la corriente resistiva y la corriente total que circula por el dieléctrico se denomina factor de potencia.</a:t>
            </a:r>
          </a:p>
          <a:p>
            <a:pPr marL="0" indent="0">
              <a:buNone/>
            </a:pPr>
            <a:endParaRPr lang="es-ES_tradnl" dirty="0"/>
          </a:p>
          <a:p>
            <a:r>
              <a:rPr lang="es-ES_tradnl" dirty="0"/>
              <a:t>La relación entre la componente resistiva y la componente capacitiva es la denominada </a:t>
            </a:r>
            <a:r>
              <a:rPr lang="es-ES_tradnl" dirty="0" err="1"/>
              <a:t>tgδ</a:t>
            </a:r>
            <a:r>
              <a:rPr lang="es-ES_tradnl" dirty="0"/>
              <a:t> o factor de disipación. </a:t>
            </a:r>
          </a:p>
          <a:p>
            <a:pPr marL="0" indent="0">
              <a:buNone/>
            </a:pPr>
            <a:endParaRPr lang="en-US" altLang="sv-SE" kern="0" dirty="0"/>
          </a:p>
        </p:txBody>
      </p:sp>
      <p:sp>
        <p:nvSpPr>
          <p:cNvPr id="9" name="Shape 71">
            <a:extLst>
              <a:ext uri="{FF2B5EF4-FFF2-40B4-BE49-F238E27FC236}">
                <a16:creationId xmlns:a16="http://schemas.microsoft.com/office/drawing/2014/main" id="{1A2E8499-BBCB-4631-BA0E-E0BCB80AF1EC}"/>
              </a:ext>
            </a:extLst>
          </p:cNvPr>
          <p:cNvSpPr txBox="1"/>
          <p:nvPr/>
        </p:nvSpPr>
        <p:spPr>
          <a:xfrm>
            <a:off x="853416" y="890661"/>
            <a:ext cx="5567261"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Factor de Potencia </a:t>
            </a:r>
            <a:r>
              <a:rPr kumimoji="0" lang="es-MX" sz="2000" b="1" i="0" u="none" strike="noStrike" kern="1200" cap="none" spc="0" normalizeH="0" baseline="0" noProof="0" dirty="0">
                <a:ln>
                  <a:noFill/>
                </a:ln>
                <a:solidFill>
                  <a:srgbClr val="000000"/>
                </a:solidFill>
                <a:effectLst/>
                <a:uLnTx/>
                <a:uFillTx/>
                <a:latin typeface="Arial"/>
                <a:ea typeface="+mn-ea"/>
                <a:cs typeface="+mn-cs"/>
              </a:rPr>
              <a:t>vs Factor de Disipación</a:t>
            </a:r>
          </a:p>
        </p:txBody>
      </p:sp>
      <p:pic>
        <p:nvPicPr>
          <p:cNvPr id="15" name="Picture 9">
            <a:extLst>
              <a:ext uri="{FF2B5EF4-FFF2-40B4-BE49-F238E27FC236}">
                <a16:creationId xmlns:a16="http://schemas.microsoft.com/office/drawing/2014/main" id="{30882E42-D827-4B26-BBB4-6B3DCB43D6E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99992" y="1649249"/>
            <a:ext cx="3849499" cy="2620259"/>
          </a:xfrm>
          <a:prstGeom prst="rect">
            <a:avLst/>
          </a:prstGeom>
          <a:ln w="25400">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7024293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523F426-1AF9-4632-BD95-F6508F385F43}"/>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Introducción</a:t>
            </a:r>
            <a:endParaRPr lang="en-GB" kern="0" dirty="0"/>
          </a:p>
        </p:txBody>
      </p:sp>
      <p:pic>
        <p:nvPicPr>
          <p:cNvPr id="7" name="Imagen 6" descr="Captura de pantalla 2012-12-17 a las 09.24.35.png">
            <a:extLst>
              <a:ext uri="{FF2B5EF4-FFF2-40B4-BE49-F238E27FC236}">
                <a16:creationId xmlns:a16="http://schemas.microsoft.com/office/drawing/2014/main" id="{C0194581-BF58-412A-9D9C-25E25C04F8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31920" y="1483461"/>
            <a:ext cx="6355527" cy="3454874"/>
          </a:xfrm>
          <a:prstGeom prst="rect">
            <a:avLst/>
          </a:prstGeom>
        </p:spPr>
      </p:pic>
      <p:sp>
        <p:nvSpPr>
          <p:cNvPr id="9" name="Rectángulo redondeado 2">
            <a:extLst>
              <a:ext uri="{FF2B5EF4-FFF2-40B4-BE49-F238E27FC236}">
                <a16:creationId xmlns:a16="http://schemas.microsoft.com/office/drawing/2014/main" id="{20EA7D74-BD58-4732-931D-F325A8439D34}"/>
              </a:ext>
            </a:extLst>
          </p:cNvPr>
          <p:cNvSpPr/>
          <p:nvPr/>
        </p:nvSpPr>
        <p:spPr>
          <a:xfrm>
            <a:off x="6659220" y="3916019"/>
            <a:ext cx="804652" cy="852677"/>
          </a:xfrm>
          <a:prstGeom prst="roundRect">
            <a:avLst/>
          </a:prstGeom>
          <a:noFill/>
          <a:ln w="38100" cmpd="sng">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0AFE665D-5139-4800-8FBB-FFC20CDF8DA3}"/>
              </a:ext>
            </a:extLst>
          </p:cNvPr>
          <p:cNvSpPr txBox="1"/>
          <p:nvPr/>
        </p:nvSpPr>
        <p:spPr>
          <a:xfrm>
            <a:off x="1967516" y="2655264"/>
            <a:ext cx="832279" cy="338554"/>
          </a:xfrm>
          <a:prstGeom prst="rect">
            <a:avLst/>
          </a:prstGeom>
          <a:noFill/>
          <a:ln w="19050">
            <a:solidFill>
              <a:srgbClr val="FF0000"/>
            </a:solidFill>
          </a:ln>
        </p:spPr>
        <p:txBody>
          <a:bodyPr wrap="none" rtlCol="0">
            <a:spAutoFit/>
          </a:bodyPr>
          <a:lstStyle/>
          <a:p>
            <a:r>
              <a:rPr lang="es-ES" sz="1600" dirty="0"/>
              <a:t>cos (φ)</a:t>
            </a:r>
          </a:p>
        </p:txBody>
      </p:sp>
      <p:sp>
        <p:nvSpPr>
          <p:cNvPr id="12" name="Shape 71">
            <a:extLst>
              <a:ext uri="{FF2B5EF4-FFF2-40B4-BE49-F238E27FC236}">
                <a16:creationId xmlns:a16="http://schemas.microsoft.com/office/drawing/2014/main" id="{2146BEA6-1F80-44CF-A362-FE1A913C3A34}"/>
              </a:ext>
            </a:extLst>
          </p:cNvPr>
          <p:cNvSpPr txBox="1"/>
          <p:nvPr/>
        </p:nvSpPr>
        <p:spPr>
          <a:xfrm>
            <a:off x="853417" y="890661"/>
            <a:ext cx="4688498"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Factor de Potencia </a:t>
            </a:r>
            <a:r>
              <a:rPr kumimoji="0" lang="es-MX" sz="2000" b="1" i="0" u="none" strike="noStrike" kern="1200" cap="none" spc="0" normalizeH="0" baseline="0" noProof="0" dirty="0">
                <a:ln>
                  <a:noFill/>
                </a:ln>
                <a:solidFill>
                  <a:srgbClr val="000000"/>
                </a:solidFill>
                <a:effectLst/>
                <a:uLnTx/>
                <a:uFillTx/>
                <a:latin typeface="Arial"/>
                <a:ea typeface="+mn-ea"/>
                <a:cs typeface="+mn-cs"/>
              </a:rPr>
              <a:t>vs Tangente Delta</a:t>
            </a:r>
          </a:p>
        </p:txBody>
      </p:sp>
      <p:sp>
        <p:nvSpPr>
          <p:cNvPr id="13" name="CuadroTexto 12">
            <a:extLst>
              <a:ext uri="{FF2B5EF4-FFF2-40B4-BE49-F238E27FC236}">
                <a16:creationId xmlns:a16="http://schemas.microsoft.com/office/drawing/2014/main" id="{82E12E4D-735B-47B8-8470-289941490D95}"/>
              </a:ext>
            </a:extLst>
          </p:cNvPr>
          <p:cNvSpPr txBox="1"/>
          <p:nvPr/>
        </p:nvSpPr>
        <p:spPr>
          <a:xfrm>
            <a:off x="4051652" y="2111929"/>
            <a:ext cx="1640193" cy="338554"/>
          </a:xfrm>
          <a:prstGeom prst="rect">
            <a:avLst/>
          </a:prstGeom>
          <a:noFill/>
          <a:ln w="19050">
            <a:solidFill>
              <a:srgbClr val="0070C0"/>
            </a:solidFill>
          </a:ln>
        </p:spPr>
        <p:txBody>
          <a:bodyPr wrap="none" rtlCol="0">
            <a:spAutoFit/>
          </a:bodyPr>
          <a:lstStyle/>
          <a:p>
            <a:r>
              <a:rPr lang="es-ES" sz="1600" dirty="0" err="1"/>
              <a:t>tg</a:t>
            </a:r>
            <a:r>
              <a:rPr lang="es-ES" sz="1600" dirty="0"/>
              <a:t> (δ) =</a:t>
            </a:r>
            <a:r>
              <a:rPr lang="es-ES" sz="1600" dirty="0" err="1"/>
              <a:t>tg</a:t>
            </a:r>
            <a:r>
              <a:rPr lang="es-ES" sz="1600" dirty="0"/>
              <a:t> (90-φ)</a:t>
            </a:r>
          </a:p>
        </p:txBody>
      </p:sp>
    </p:spTree>
    <p:extLst>
      <p:ext uri="{BB962C8B-B14F-4D97-AF65-F5344CB8AC3E}">
        <p14:creationId xmlns:p14="http://schemas.microsoft.com/office/powerpoint/2010/main" val="297709646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523F426-1AF9-4632-BD95-F6508F385F43}"/>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Introducción</a:t>
            </a:r>
            <a:endParaRPr lang="en-GB" kern="0" dirty="0"/>
          </a:p>
        </p:txBody>
      </p:sp>
      <p:sp>
        <p:nvSpPr>
          <p:cNvPr id="12" name="Shape 71">
            <a:extLst>
              <a:ext uri="{FF2B5EF4-FFF2-40B4-BE49-F238E27FC236}">
                <a16:creationId xmlns:a16="http://schemas.microsoft.com/office/drawing/2014/main" id="{2146BEA6-1F80-44CF-A362-FE1A913C3A34}"/>
              </a:ext>
            </a:extLst>
          </p:cNvPr>
          <p:cNvSpPr txBox="1"/>
          <p:nvPr/>
        </p:nvSpPr>
        <p:spPr>
          <a:xfrm>
            <a:off x="853417" y="890661"/>
            <a:ext cx="4688498"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a:solidFill>
                  <a:srgbClr val="000000"/>
                </a:solidFill>
                <a:latin typeface="Arial"/>
              </a:rPr>
              <a:t>Factor de Potencia </a:t>
            </a:r>
            <a:r>
              <a:rPr kumimoji="0" lang="es-MX" sz="2000" b="1" i="0" u="none" strike="noStrike" kern="1200" cap="none" spc="0" normalizeH="0" baseline="0" noProof="0" dirty="0">
                <a:ln>
                  <a:noFill/>
                </a:ln>
                <a:solidFill>
                  <a:srgbClr val="000000"/>
                </a:solidFill>
                <a:effectLst/>
                <a:uLnTx/>
                <a:uFillTx/>
                <a:latin typeface="Arial"/>
                <a:ea typeface="+mn-ea"/>
                <a:cs typeface="+mn-cs"/>
              </a:rPr>
              <a:t>vs Tangente Delta</a:t>
            </a:r>
          </a:p>
        </p:txBody>
      </p:sp>
      <p:pic>
        <p:nvPicPr>
          <p:cNvPr id="26" name="Imagen 25" descr="Fig2.eps">
            <a:extLst>
              <a:ext uri="{FF2B5EF4-FFF2-40B4-BE49-F238E27FC236}">
                <a16:creationId xmlns:a16="http://schemas.microsoft.com/office/drawing/2014/main" id="{27DB0E30-C9F8-4774-8684-C7A54B15098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9584" t="5559" r="8611" b="5767"/>
          <a:stretch/>
        </p:blipFill>
        <p:spPr>
          <a:xfrm>
            <a:off x="1093306" y="1600198"/>
            <a:ext cx="6591221" cy="3259024"/>
          </a:xfrm>
          <a:prstGeom prst="rect">
            <a:avLst/>
          </a:prstGeom>
        </p:spPr>
      </p:pic>
      <p:graphicFrame>
        <p:nvGraphicFramePr>
          <p:cNvPr id="29" name="Diagrama 28">
            <a:extLst>
              <a:ext uri="{FF2B5EF4-FFF2-40B4-BE49-F238E27FC236}">
                <a16:creationId xmlns:a16="http://schemas.microsoft.com/office/drawing/2014/main" id="{E91B2AC9-02EE-4075-8742-4F1301441F3B}"/>
              </a:ext>
            </a:extLst>
          </p:cNvPr>
          <p:cNvGraphicFramePr/>
          <p:nvPr>
            <p:extLst>
              <p:ext uri="{D42A27DB-BD31-4B8C-83A1-F6EECF244321}">
                <p14:modId xmlns:p14="http://schemas.microsoft.com/office/powerpoint/2010/main" val="852543240"/>
              </p:ext>
            </p:extLst>
          </p:nvPr>
        </p:nvGraphicFramePr>
        <p:xfrm>
          <a:off x="4740966" y="1828799"/>
          <a:ext cx="2772139" cy="1931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 name="CuadroTexto 29">
            <a:extLst>
              <a:ext uri="{FF2B5EF4-FFF2-40B4-BE49-F238E27FC236}">
                <a16:creationId xmlns:a16="http://schemas.microsoft.com/office/drawing/2014/main" id="{08E05179-849B-4126-AC0F-80F7215ACF95}"/>
              </a:ext>
            </a:extLst>
          </p:cNvPr>
          <p:cNvSpPr txBox="1"/>
          <p:nvPr/>
        </p:nvSpPr>
        <p:spPr>
          <a:xfrm>
            <a:off x="2355143" y="2923617"/>
            <a:ext cx="832279" cy="338554"/>
          </a:xfrm>
          <a:prstGeom prst="rect">
            <a:avLst/>
          </a:prstGeom>
          <a:noFill/>
          <a:ln w="19050">
            <a:solidFill>
              <a:srgbClr val="FF0000"/>
            </a:solidFill>
          </a:ln>
        </p:spPr>
        <p:txBody>
          <a:bodyPr wrap="none" rtlCol="0">
            <a:spAutoFit/>
          </a:bodyPr>
          <a:lstStyle/>
          <a:p>
            <a:r>
              <a:rPr lang="es-ES" sz="1600" dirty="0"/>
              <a:t>cos (φ)</a:t>
            </a:r>
          </a:p>
        </p:txBody>
      </p:sp>
      <p:sp>
        <p:nvSpPr>
          <p:cNvPr id="31" name="CuadroTexto 30">
            <a:extLst>
              <a:ext uri="{FF2B5EF4-FFF2-40B4-BE49-F238E27FC236}">
                <a16:creationId xmlns:a16="http://schemas.microsoft.com/office/drawing/2014/main" id="{C98A8193-1444-46B1-AAB0-9F87E61F9207}"/>
              </a:ext>
            </a:extLst>
          </p:cNvPr>
          <p:cNvSpPr txBox="1"/>
          <p:nvPr/>
        </p:nvSpPr>
        <p:spPr>
          <a:xfrm>
            <a:off x="2680054" y="2151685"/>
            <a:ext cx="1640193" cy="338554"/>
          </a:xfrm>
          <a:prstGeom prst="rect">
            <a:avLst/>
          </a:prstGeom>
          <a:noFill/>
          <a:ln w="19050">
            <a:solidFill>
              <a:srgbClr val="0070C0"/>
            </a:solidFill>
          </a:ln>
        </p:spPr>
        <p:txBody>
          <a:bodyPr wrap="none" rtlCol="0">
            <a:spAutoFit/>
          </a:bodyPr>
          <a:lstStyle/>
          <a:p>
            <a:r>
              <a:rPr lang="es-ES" sz="1600" dirty="0" err="1"/>
              <a:t>tg</a:t>
            </a:r>
            <a:r>
              <a:rPr lang="es-ES" sz="1600" dirty="0"/>
              <a:t> (δ) =</a:t>
            </a:r>
            <a:r>
              <a:rPr lang="es-ES" sz="1600" dirty="0" err="1"/>
              <a:t>tg</a:t>
            </a:r>
            <a:r>
              <a:rPr lang="es-ES" sz="1600" dirty="0"/>
              <a:t> (90-φ)</a:t>
            </a:r>
          </a:p>
        </p:txBody>
      </p:sp>
    </p:spTree>
    <p:extLst>
      <p:ext uri="{BB962C8B-B14F-4D97-AF65-F5344CB8AC3E}">
        <p14:creationId xmlns:p14="http://schemas.microsoft.com/office/powerpoint/2010/main" val="1772543131"/>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Modos</a:t>
            </a:r>
            <a:r>
              <a:rPr lang="en-GB" dirty="0" smtClean="0"/>
              <a:t> de </a:t>
            </a:r>
            <a:r>
              <a:rPr lang="en-GB" dirty="0" err="1" smtClean="0"/>
              <a:t>Prueba</a:t>
            </a:r>
            <a:endParaRPr lang="en-GB" dirty="0"/>
          </a:p>
        </p:txBody>
      </p:sp>
    </p:spTree>
    <p:extLst>
      <p:ext uri="{BB962C8B-B14F-4D97-AF65-F5344CB8AC3E}">
        <p14:creationId xmlns:p14="http://schemas.microsoft.com/office/powerpoint/2010/main" val="1030414738"/>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Modos</a:t>
            </a:r>
            <a:r>
              <a:rPr lang="en-GB" kern="0" dirty="0" smtClean="0"/>
              <a:t> de </a:t>
            </a:r>
            <a:r>
              <a:rPr lang="en-GB" kern="0" dirty="0" err="1" smtClean="0"/>
              <a:t>Prueba</a:t>
            </a:r>
            <a:endParaRPr lang="en-GB" kern="0" dirty="0"/>
          </a:p>
        </p:txBody>
      </p:sp>
      <p:sp>
        <p:nvSpPr>
          <p:cNvPr id="202" name="Shape 71">
            <a:extLst>
              <a:ext uri="{FF2B5EF4-FFF2-40B4-BE49-F238E27FC236}">
                <a16:creationId xmlns:a16="http://schemas.microsoft.com/office/drawing/2014/main" id="{9CA6376E-4A0D-432C-9AD7-438EB87B225C}"/>
              </a:ext>
            </a:extLst>
          </p:cNvPr>
          <p:cNvSpPr txBox="1"/>
          <p:nvPr/>
        </p:nvSpPr>
        <p:spPr>
          <a:xfrm>
            <a:off x="853417" y="890661"/>
            <a:ext cx="427103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GST-</a:t>
            </a:r>
            <a:r>
              <a:rPr lang="es-MX" sz="2000" b="1" dirty="0" err="1" smtClean="0">
                <a:solidFill>
                  <a:srgbClr val="000000"/>
                </a:solidFill>
                <a:latin typeface="Arial"/>
              </a:rPr>
              <a:t>Ground</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pic>
        <p:nvPicPr>
          <p:cNvPr id="2" name="Imagen 1"/>
          <p:cNvPicPr>
            <a:picLocks noChangeAspect="1"/>
          </p:cNvPicPr>
          <p:nvPr/>
        </p:nvPicPr>
        <p:blipFill>
          <a:blip r:embed="rId2"/>
          <a:stretch>
            <a:fillRect/>
          </a:stretch>
        </p:blipFill>
        <p:spPr>
          <a:xfrm>
            <a:off x="1002892" y="1593569"/>
            <a:ext cx="6761429" cy="2606126"/>
          </a:xfrm>
          <a:prstGeom prst="rect">
            <a:avLst/>
          </a:prstGeom>
          <a:ln w="25400">
            <a:solidFill>
              <a:schemeClr val="accent1"/>
            </a:solidFill>
          </a:ln>
        </p:spPr>
      </p:pic>
      <p:sp>
        <p:nvSpPr>
          <p:cNvPr id="3" name="CuadroTexto 2"/>
          <p:cNvSpPr txBox="1"/>
          <p:nvPr/>
        </p:nvSpPr>
        <p:spPr>
          <a:xfrm>
            <a:off x="5201264" y="4358286"/>
            <a:ext cx="2084439" cy="230832"/>
          </a:xfrm>
          <a:prstGeom prst="rect">
            <a:avLst/>
          </a:prstGeom>
          <a:noFill/>
        </p:spPr>
        <p:txBody>
          <a:bodyPr wrap="square" rtlCol="0">
            <a:spAutoFit/>
          </a:bodyPr>
          <a:lstStyle/>
          <a:p>
            <a:r>
              <a:rPr lang="es-CO" sz="900" b="1" dirty="0" smtClean="0"/>
              <a:t>Fuente:</a:t>
            </a:r>
            <a:r>
              <a:rPr lang="es-CO" sz="900" dirty="0" smtClean="0"/>
              <a:t> IEEE </a:t>
            </a:r>
            <a:r>
              <a:rPr lang="es-CO" sz="900" dirty="0" err="1" smtClean="0"/>
              <a:t>Std</a:t>
            </a:r>
            <a:r>
              <a:rPr lang="es-CO" sz="900" dirty="0" smtClean="0"/>
              <a:t> 62-1995</a:t>
            </a:r>
            <a:endParaRPr lang="es-CO" sz="900" dirty="0"/>
          </a:p>
        </p:txBody>
      </p:sp>
    </p:spTree>
    <p:extLst>
      <p:ext uri="{BB962C8B-B14F-4D97-AF65-F5344CB8AC3E}">
        <p14:creationId xmlns:p14="http://schemas.microsoft.com/office/powerpoint/2010/main" val="4200440339"/>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002891" y="1580773"/>
            <a:ext cx="6761429" cy="2618922"/>
          </a:xfrm>
          <a:prstGeom prst="rect">
            <a:avLst/>
          </a:prstGeom>
          <a:ln w="25400">
            <a:solidFill>
              <a:schemeClr val="accent1"/>
            </a:solidFill>
          </a:ln>
        </p:spPr>
      </p:pic>
      <p:sp>
        <p:nvSpPr>
          <p:cNvPr id="11"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Modos</a:t>
            </a:r>
            <a:r>
              <a:rPr lang="en-GB" kern="0" dirty="0" smtClean="0"/>
              <a:t> de </a:t>
            </a:r>
            <a:r>
              <a:rPr lang="en-GB" kern="0" dirty="0" err="1" smtClean="0"/>
              <a:t>Prueba</a:t>
            </a:r>
            <a:endParaRPr lang="en-GB" kern="0" dirty="0"/>
          </a:p>
        </p:txBody>
      </p:sp>
      <p:sp>
        <p:nvSpPr>
          <p:cNvPr id="202" name="Shape 71">
            <a:extLst>
              <a:ext uri="{FF2B5EF4-FFF2-40B4-BE49-F238E27FC236}">
                <a16:creationId xmlns:a16="http://schemas.microsoft.com/office/drawing/2014/main" id="{9CA6376E-4A0D-432C-9AD7-438EB87B225C}"/>
              </a:ext>
            </a:extLst>
          </p:cNvPr>
          <p:cNvSpPr txBox="1"/>
          <p:nvPr/>
        </p:nvSpPr>
        <p:spPr>
          <a:xfrm>
            <a:off x="853417" y="890661"/>
            <a:ext cx="427103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GST-</a:t>
            </a:r>
            <a:r>
              <a:rPr lang="es-MX" sz="2000" b="1" dirty="0" err="1" smtClean="0">
                <a:solidFill>
                  <a:srgbClr val="000000"/>
                </a:solidFill>
                <a:latin typeface="Arial"/>
              </a:rPr>
              <a:t>Guard</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5" name="CuadroTexto 4"/>
          <p:cNvSpPr txBox="1"/>
          <p:nvPr/>
        </p:nvSpPr>
        <p:spPr>
          <a:xfrm>
            <a:off x="5201264" y="4358286"/>
            <a:ext cx="2084439" cy="230832"/>
          </a:xfrm>
          <a:prstGeom prst="rect">
            <a:avLst/>
          </a:prstGeom>
          <a:noFill/>
        </p:spPr>
        <p:txBody>
          <a:bodyPr wrap="square" rtlCol="0">
            <a:spAutoFit/>
          </a:bodyPr>
          <a:lstStyle/>
          <a:p>
            <a:r>
              <a:rPr lang="es-CO" sz="900" b="1" dirty="0" smtClean="0"/>
              <a:t>Fuente:</a:t>
            </a:r>
            <a:r>
              <a:rPr lang="es-CO" sz="900" dirty="0" smtClean="0"/>
              <a:t> IEEE </a:t>
            </a:r>
            <a:r>
              <a:rPr lang="es-CO" sz="900" dirty="0" err="1" smtClean="0"/>
              <a:t>Std</a:t>
            </a:r>
            <a:r>
              <a:rPr lang="es-CO" sz="900" dirty="0" smtClean="0"/>
              <a:t> 62-1995</a:t>
            </a:r>
            <a:endParaRPr lang="es-CO" sz="900" dirty="0"/>
          </a:p>
        </p:txBody>
      </p:sp>
    </p:spTree>
    <p:extLst>
      <p:ext uri="{BB962C8B-B14F-4D97-AF65-F5344CB8AC3E}">
        <p14:creationId xmlns:p14="http://schemas.microsoft.com/office/powerpoint/2010/main" val="2824666865"/>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002891" y="1580773"/>
            <a:ext cx="6761429" cy="2618922"/>
          </a:xfrm>
          <a:prstGeom prst="rect">
            <a:avLst/>
          </a:prstGeom>
          <a:ln w="25400">
            <a:solidFill>
              <a:schemeClr val="accent1"/>
            </a:solidFill>
          </a:ln>
        </p:spPr>
      </p:pic>
      <p:sp>
        <p:nvSpPr>
          <p:cNvPr id="11"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Modos</a:t>
            </a:r>
            <a:r>
              <a:rPr lang="en-GB" kern="0" dirty="0" smtClean="0"/>
              <a:t> de </a:t>
            </a:r>
            <a:r>
              <a:rPr lang="en-GB" kern="0" dirty="0" err="1" smtClean="0"/>
              <a:t>Prueba</a:t>
            </a:r>
            <a:endParaRPr lang="en-GB" kern="0" dirty="0"/>
          </a:p>
        </p:txBody>
      </p:sp>
      <p:sp>
        <p:nvSpPr>
          <p:cNvPr id="202" name="Shape 71">
            <a:extLst>
              <a:ext uri="{FF2B5EF4-FFF2-40B4-BE49-F238E27FC236}">
                <a16:creationId xmlns:a16="http://schemas.microsoft.com/office/drawing/2014/main" id="{9CA6376E-4A0D-432C-9AD7-438EB87B225C}"/>
              </a:ext>
            </a:extLst>
          </p:cNvPr>
          <p:cNvSpPr txBox="1"/>
          <p:nvPr/>
        </p:nvSpPr>
        <p:spPr>
          <a:xfrm>
            <a:off x="853417" y="890661"/>
            <a:ext cx="427103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UST</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5" name="CuadroTexto 4"/>
          <p:cNvSpPr txBox="1"/>
          <p:nvPr/>
        </p:nvSpPr>
        <p:spPr>
          <a:xfrm>
            <a:off x="5201264" y="4358286"/>
            <a:ext cx="2084439" cy="230832"/>
          </a:xfrm>
          <a:prstGeom prst="rect">
            <a:avLst/>
          </a:prstGeom>
          <a:noFill/>
        </p:spPr>
        <p:txBody>
          <a:bodyPr wrap="square" rtlCol="0">
            <a:spAutoFit/>
          </a:bodyPr>
          <a:lstStyle/>
          <a:p>
            <a:r>
              <a:rPr lang="es-CO" sz="900" b="1" dirty="0" smtClean="0"/>
              <a:t>Fuente:</a:t>
            </a:r>
            <a:r>
              <a:rPr lang="es-CO" sz="900" dirty="0" smtClean="0"/>
              <a:t> IEEE </a:t>
            </a:r>
            <a:r>
              <a:rPr lang="es-CO" sz="900" dirty="0" err="1" smtClean="0"/>
              <a:t>Std</a:t>
            </a:r>
            <a:r>
              <a:rPr lang="es-CO" sz="900" dirty="0" smtClean="0"/>
              <a:t> 62-1995</a:t>
            </a:r>
            <a:endParaRPr lang="es-CO" sz="900" dirty="0"/>
          </a:p>
        </p:txBody>
      </p:sp>
    </p:spTree>
    <p:extLst>
      <p:ext uri="{BB962C8B-B14F-4D97-AF65-F5344CB8AC3E}">
        <p14:creationId xmlns:p14="http://schemas.microsoft.com/office/powerpoint/2010/main" val="517661237"/>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4774" y="2948940"/>
            <a:ext cx="6674295" cy="574040"/>
          </a:xfrm>
        </p:spPr>
        <p:txBody>
          <a:bodyPr/>
          <a:lstStyle/>
          <a:p>
            <a:r>
              <a:rPr lang="en-GB" dirty="0" err="1" smtClean="0"/>
              <a:t>Conexiones</a:t>
            </a:r>
            <a:r>
              <a:rPr lang="en-GB" dirty="0" smtClean="0"/>
              <a:t> - </a:t>
            </a:r>
            <a:r>
              <a:rPr lang="en-GB" dirty="0" err="1" smtClean="0"/>
              <a:t>Análisis</a:t>
            </a:r>
            <a:r>
              <a:rPr lang="en-GB" dirty="0" smtClean="0"/>
              <a:t> de </a:t>
            </a:r>
            <a:r>
              <a:rPr lang="en-GB" dirty="0" err="1" smtClean="0"/>
              <a:t>Resultados</a:t>
            </a:r>
            <a:endParaRPr lang="en-GB" dirty="0"/>
          </a:p>
        </p:txBody>
      </p:sp>
    </p:spTree>
    <p:extLst>
      <p:ext uri="{BB962C8B-B14F-4D97-AF65-F5344CB8AC3E}">
        <p14:creationId xmlns:p14="http://schemas.microsoft.com/office/powerpoint/2010/main" val="3211504276"/>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sp>
        <p:nvSpPr>
          <p:cNvPr id="206" name="Shape 71">
            <a:extLst>
              <a:ext uri="{FF2B5EF4-FFF2-40B4-BE49-F238E27FC236}">
                <a16:creationId xmlns:a16="http://schemas.microsoft.com/office/drawing/2014/main" id="{A9B3CCF4-6174-45BB-B4C7-C4B4375546BB}"/>
              </a:ext>
            </a:extLst>
          </p:cNvPr>
          <p:cNvSpPr txBox="1"/>
          <p:nvPr/>
        </p:nvSpPr>
        <p:spPr>
          <a:xfrm>
            <a:off x="893175" y="1345297"/>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es-MX" sz="1600" i="0" u="sng" strike="noStrike" kern="1200" cap="none" spc="0" normalizeH="0" baseline="0" noProof="0" dirty="0">
                <a:ln>
                  <a:noFill/>
                </a:ln>
                <a:solidFill>
                  <a:srgbClr val="000000"/>
                </a:solidFill>
                <a:effectLst/>
                <a:uLnTx/>
                <a:uFillTx/>
                <a:latin typeface="Arial"/>
                <a:ea typeface="+mn-ea"/>
                <a:cs typeface="+mn-cs"/>
              </a:rPr>
              <a:t>1 Cámara/Fase</a:t>
            </a:r>
          </a:p>
        </p:txBody>
      </p:sp>
      <p:sp>
        <p:nvSpPr>
          <p:cNvPr id="207" name="Shape 71">
            <a:extLst>
              <a:ext uri="{FF2B5EF4-FFF2-40B4-BE49-F238E27FC236}">
                <a16:creationId xmlns:a16="http://schemas.microsoft.com/office/drawing/2014/main" id="{194249A7-DBEA-4A59-9734-1DFE739809BC}"/>
              </a:ext>
            </a:extLst>
          </p:cNvPr>
          <p:cNvSpPr txBox="1"/>
          <p:nvPr/>
        </p:nvSpPr>
        <p:spPr>
          <a:xfrm>
            <a:off x="4703175" y="1345297"/>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u="sng" dirty="0">
                <a:solidFill>
                  <a:srgbClr val="000000"/>
                </a:solidFill>
                <a:latin typeface="Arial"/>
              </a:rPr>
              <a:t>2</a:t>
            </a:r>
            <a:r>
              <a:rPr kumimoji="0" lang="es-MX" sz="1600" i="0" u="sng" strike="noStrike" kern="1200" cap="none" spc="0" normalizeH="0" baseline="0" noProof="0" dirty="0">
                <a:ln>
                  <a:noFill/>
                </a:ln>
                <a:solidFill>
                  <a:srgbClr val="000000"/>
                </a:solidFill>
                <a:effectLst/>
                <a:uLnTx/>
                <a:uFillTx/>
                <a:latin typeface="Arial"/>
              </a:rPr>
              <a:t> Cámaras/Fase</a:t>
            </a:r>
          </a:p>
        </p:txBody>
      </p:sp>
      <p:pic>
        <p:nvPicPr>
          <p:cNvPr id="3" name="Imagen 2">
            <a:extLst>
              <a:ext uri="{FF2B5EF4-FFF2-40B4-BE49-F238E27FC236}">
                <a16:creationId xmlns:a16="http://schemas.microsoft.com/office/drawing/2014/main" id="{E9D983A2-AC54-424C-9C5E-A72C8A94B4EB}"/>
              </a:ext>
            </a:extLst>
          </p:cNvPr>
          <p:cNvPicPr>
            <a:picLocks noChangeAspect="1"/>
          </p:cNvPicPr>
          <p:nvPr/>
        </p:nvPicPr>
        <p:blipFill>
          <a:blip r:embed="rId2"/>
          <a:stretch>
            <a:fillRect/>
          </a:stretch>
        </p:blipFill>
        <p:spPr>
          <a:xfrm>
            <a:off x="1143731" y="1837448"/>
            <a:ext cx="2775819" cy="2622652"/>
          </a:xfrm>
          <a:prstGeom prst="rect">
            <a:avLst/>
          </a:prstGeom>
          <a:ln w="25400">
            <a:solidFill>
              <a:srgbClr val="FF0000"/>
            </a:solidFill>
          </a:ln>
        </p:spPr>
      </p:pic>
      <p:pic>
        <p:nvPicPr>
          <p:cNvPr id="5" name="Imagen 4">
            <a:extLst>
              <a:ext uri="{FF2B5EF4-FFF2-40B4-BE49-F238E27FC236}">
                <a16:creationId xmlns:a16="http://schemas.microsoft.com/office/drawing/2014/main" id="{E2575528-BC6C-4217-AE4C-9316AE8AAF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2099" y="1828800"/>
            <a:ext cx="1929725" cy="2631299"/>
          </a:xfrm>
          <a:prstGeom prst="rect">
            <a:avLst/>
          </a:prstGeom>
          <a:ln w="25400">
            <a:solidFill>
              <a:schemeClr val="accent1"/>
            </a:solidFill>
          </a:ln>
        </p:spPr>
      </p:pic>
      <p:sp>
        <p:nvSpPr>
          <p:cNvPr id="8" name="Shape 71">
            <a:extLst>
              <a:ext uri="{FF2B5EF4-FFF2-40B4-BE49-F238E27FC236}">
                <a16:creationId xmlns:a16="http://schemas.microsoft.com/office/drawing/2014/main" id="{9CA6376E-4A0D-432C-9AD7-438EB87B225C}"/>
              </a:ext>
            </a:extLst>
          </p:cNvPr>
          <p:cNvSpPr txBox="1"/>
          <p:nvPr/>
        </p:nvSpPr>
        <p:spPr>
          <a:xfrm>
            <a:off x="853418" y="703853"/>
            <a:ext cx="256870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Tanque </a:t>
            </a:r>
            <a:r>
              <a:rPr lang="es-MX" sz="2000" b="1" dirty="0">
                <a:solidFill>
                  <a:srgbClr val="000000"/>
                </a:solidFill>
                <a:latin typeface="Arial"/>
              </a:rPr>
              <a:t>Vivo</a:t>
            </a:r>
            <a:endParaRPr kumimoji="0" lang="es-MX" sz="2000" b="1" i="0" u="none" strike="noStrike" kern="1200" cap="none" spc="0" normalizeH="0" baseline="0" noProof="0" dirty="0">
              <a:ln>
                <a:noFill/>
              </a:ln>
              <a:solidFill>
                <a:srgbClr val="000000"/>
              </a:solidFill>
              <a:effectLst/>
              <a:uLnTx/>
              <a:uFillTx/>
              <a:latin typeface="Arial"/>
            </a:endParaRPr>
          </a:p>
        </p:txBody>
      </p:sp>
    </p:spTree>
    <p:extLst>
      <p:ext uri="{BB962C8B-B14F-4D97-AF65-F5344CB8AC3E}">
        <p14:creationId xmlns:p14="http://schemas.microsoft.com/office/powerpoint/2010/main" val="2252469651"/>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6">
            <a:extLst>
              <a:ext uri="{FF2B5EF4-FFF2-40B4-BE49-F238E27FC236}">
                <a16:creationId xmlns:a16="http://schemas.microsoft.com/office/drawing/2014/main" id="{2481C9ED-EA20-4422-9CA4-0C1536DCE81B}"/>
              </a:ext>
            </a:extLst>
          </p:cNvPr>
          <p:cNvGraphicFramePr>
            <a:graphicFrameLocks noGrp="1"/>
          </p:cNvGraphicFramePr>
          <p:nvPr>
            <p:extLst>
              <p:ext uri="{D42A27DB-BD31-4B8C-83A1-F6EECF244321}">
                <p14:modId xmlns:p14="http://schemas.microsoft.com/office/powerpoint/2010/main" val="182129555"/>
              </p:ext>
            </p:extLst>
          </p:nvPr>
        </p:nvGraphicFramePr>
        <p:xfrm>
          <a:off x="3274387" y="2119757"/>
          <a:ext cx="5277538" cy="827085"/>
        </p:xfrm>
        <a:graphic>
          <a:graphicData uri="http://schemas.openxmlformats.org/drawingml/2006/table">
            <a:tbl>
              <a:tblPr firstRow="1" bandRow="1">
                <a:tableStyleId>{5C22544A-7EE6-4342-B048-85BDC9FD1C3A}</a:tableStyleId>
              </a:tblPr>
              <a:tblGrid>
                <a:gridCol w="447123">
                  <a:extLst>
                    <a:ext uri="{9D8B030D-6E8A-4147-A177-3AD203B41FA5}">
                      <a16:colId xmlns:a16="http://schemas.microsoft.com/office/drawing/2014/main" val="467392904"/>
                    </a:ext>
                  </a:extLst>
                </a:gridCol>
                <a:gridCol w="944217">
                  <a:extLst>
                    <a:ext uri="{9D8B030D-6E8A-4147-A177-3AD203B41FA5}">
                      <a16:colId xmlns:a16="http://schemas.microsoft.com/office/drawing/2014/main" val="1925985854"/>
                    </a:ext>
                  </a:extLst>
                </a:gridCol>
                <a:gridCol w="870462">
                  <a:extLst>
                    <a:ext uri="{9D8B030D-6E8A-4147-A177-3AD203B41FA5}">
                      <a16:colId xmlns:a16="http://schemas.microsoft.com/office/drawing/2014/main" val="2744223563"/>
                    </a:ext>
                  </a:extLst>
                </a:gridCol>
                <a:gridCol w="753934">
                  <a:extLst>
                    <a:ext uri="{9D8B030D-6E8A-4147-A177-3AD203B41FA5}">
                      <a16:colId xmlns:a16="http://schemas.microsoft.com/office/drawing/2014/main" val="31576198"/>
                    </a:ext>
                  </a:extLst>
                </a:gridCol>
                <a:gridCol w="753934">
                  <a:extLst>
                    <a:ext uri="{9D8B030D-6E8A-4147-A177-3AD203B41FA5}">
                      <a16:colId xmlns:a16="http://schemas.microsoft.com/office/drawing/2014/main" val="3058193292"/>
                    </a:ext>
                  </a:extLst>
                </a:gridCol>
                <a:gridCol w="753934">
                  <a:extLst>
                    <a:ext uri="{9D8B030D-6E8A-4147-A177-3AD203B41FA5}">
                      <a16:colId xmlns:a16="http://schemas.microsoft.com/office/drawing/2014/main" val="1480587437"/>
                    </a:ext>
                  </a:extLst>
                </a:gridCol>
                <a:gridCol w="753934">
                  <a:extLst>
                    <a:ext uri="{9D8B030D-6E8A-4147-A177-3AD203B41FA5}">
                      <a16:colId xmlns:a16="http://schemas.microsoft.com/office/drawing/2014/main" val="912901522"/>
                    </a:ext>
                  </a:extLst>
                </a:gridCol>
              </a:tblGrid>
              <a:tr h="275695">
                <a:tc>
                  <a:txBody>
                    <a:bodyPr/>
                    <a:lstStyle/>
                    <a:p>
                      <a:pPr algn="ctr"/>
                      <a:r>
                        <a:rPr lang="es-CO" sz="900" dirty="0" err="1"/>
                        <a:t>Item</a:t>
                      </a:r>
                      <a:endParaRPr lang="es-CO" sz="900" dirty="0"/>
                    </a:p>
                  </a:txBody>
                  <a:tcPr/>
                </a:tc>
                <a:tc>
                  <a:txBody>
                    <a:bodyPr/>
                    <a:lstStyle/>
                    <a:p>
                      <a:pPr algn="ctr"/>
                      <a:r>
                        <a:rPr lang="es-CO" sz="900" dirty="0"/>
                        <a:t>Posición </a:t>
                      </a:r>
                      <a:r>
                        <a:rPr lang="es-CO" sz="900" dirty="0" err="1"/>
                        <a:t>Int</a:t>
                      </a:r>
                      <a:r>
                        <a:rPr lang="es-CO" sz="900" dirty="0"/>
                        <a:t>.</a:t>
                      </a:r>
                    </a:p>
                  </a:txBody>
                  <a:tcPr/>
                </a:tc>
                <a:tc>
                  <a:txBody>
                    <a:bodyPr/>
                    <a:lstStyle/>
                    <a:p>
                      <a:pPr algn="ctr"/>
                      <a:r>
                        <a:rPr lang="es-CO" sz="900" dirty="0"/>
                        <a:t>Modo</a:t>
                      </a:r>
                    </a:p>
                  </a:txBody>
                  <a:tcPr/>
                </a:tc>
                <a:tc>
                  <a:txBody>
                    <a:bodyPr/>
                    <a:lstStyle/>
                    <a:p>
                      <a:pPr algn="ctr"/>
                      <a:r>
                        <a:rPr lang="es-CO" sz="900" dirty="0" smtClean="0"/>
                        <a:t>HV</a:t>
                      </a:r>
                      <a:endParaRPr lang="es-CO" sz="900" dirty="0"/>
                    </a:p>
                  </a:txBody>
                  <a:tcPr/>
                </a:tc>
                <a:tc>
                  <a:txBody>
                    <a:bodyPr/>
                    <a:lstStyle/>
                    <a:p>
                      <a:pPr algn="ctr"/>
                      <a:r>
                        <a:rPr lang="es-CO" sz="900" dirty="0"/>
                        <a:t>UST</a:t>
                      </a:r>
                    </a:p>
                  </a:txBody>
                  <a:tcPr/>
                </a:tc>
                <a:tc>
                  <a:txBody>
                    <a:bodyPr/>
                    <a:lstStyle/>
                    <a:p>
                      <a:pPr algn="ctr"/>
                      <a:r>
                        <a:rPr lang="es-CO" sz="900" dirty="0" err="1" smtClean="0"/>
                        <a:t>Guard</a:t>
                      </a:r>
                      <a:endParaRPr lang="es-CO" sz="900" dirty="0"/>
                    </a:p>
                  </a:txBody>
                  <a:tcPr/>
                </a:tc>
                <a:tc>
                  <a:txBody>
                    <a:bodyPr/>
                    <a:lstStyle/>
                    <a:p>
                      <a:pPr algn="ctr"/>
                      <a:r>
                        <a:rPr lang="es-CO" sz="900" dirty="0" smtClean="0"/>
                        <a:t>Elemento</a:t>
                      </a:r>
                      <a:endParaRPr lang="es-CO" sz="900" dirty="0"/>
                    </a:p>
                  </a:txBody>
                  <a:tcPr/>
                </a:tc>
                <a:extLst>
                  <a:ext uri="{0D108BD9-81ED-4DB2-BD59-A6C34878D82A}">
                    <a16:rowId xmlns:a16="http://schemas.microsoft.com/office/drawing/2014/main" val="229810640"/>
                  </a:ext>
                </a:extLst>
              </a:tr>
              <a:tr h="275695">
                <a:tc>
                  <a:txBody>
                    <a:bodyPr/>
                    <a:lstStyle/>
                    <a:p>
                      <a:pPr algn="ctr"/>
                      <a:r>
                        <a:rPr lang="es-CO" sz="900" dirty="0"/>
                        <a:t>1</a:t>
                      </a:r>
                    </a:p>
                  </a:txBody>
                  <a:tcPr/>
                </a:tc>
                <a:tc>
                  <a:txBody>
                    <a:bodyPr/>
                    <a:lstStyle/>
                    <a:p>
                      <a:pPr algn="ctr"/>
                      <a:r>
                        <a:rPr lang="es-CO" sz="900" dirty="0"/>
                        <a:t>Abierto</a:t>
                      </a:r>
                    </a:p>
                  </a:txBody>
                  <a:tcPr/>
                </a:tc>
                <a:tc>
                  <a:txBody>
                    <a:bodyPr/>
                    <a:lstStyle/>
                    <a:p>
                      <a:pPr algn="ctr"/>
                      <a:r>
                        <a:rPr lang="es-CO" sz="900" dirty="0" smtClean="0"/>
                        <a:t>UST</a:t>
                      </a:r>
                      <a:endParaRPr lang="es-CO" sz="900" dirty="0"/>
                    </a:p>
                  </a:txBody>
                  <a:tcPr/>
                </a:tc>
                <a:tc>
                  <a:txBody>
                    <a:bodyPr/>
                    <a:lstStyle/>
                    <a:p>
                      <a:pPr algn="ctr"/>
                      <a:r>
                        <a:rPr lang="es-CO" sz="900" dirty="0" smtClean="0"/>
                        <a:t>B</a:t>
                      </a:r>
                      <a:endParaRPr lang="es-CO" sz="900" dirty="0"/>
                    </a:p>
                  </a:txBody>
                  <a:tcPr/>
                </a:tc>
                <a:tc>
                  <a:txBody>
                    <a:bodyPr/>
                    <a:lstStyle/>
                    <a:p>
                      <a:pPr algn="ctr"/>
                      <a:r>
                        <a:rPr lang="es-CO" sz="900" dirty="0" smtClean="0"/>
                        <a:t>A</a:t>
                      </a:r>
                      <a:endParaRPr lang="es-CO" sz="900" dirty="0"/>
                    </a:p>
                  </a:txBody>
                  <a:tcPr/>
                </a:tc>
                <a:tc>
                  <a:txBody>
                    <a:bodyPr/>
                    <a:lstStyle/>
                    <a:p>
                      <a:pPr algn="ctr"/>
                      <a:r>
                        <a:rPr lang="es-CO" sz="900" dirty="0" smtClean="0"/>
                        <a:t>--</a:t>
                      </a:r>
                      <a:endParaRPr lang="es-CO" sz="900" dirty="0"/>
                    </a:p>
                  </a:txBody>
                  <a:tcPr/>
                </a:tc>
                <a:tc>
                  <a:txBody>
                    <a:bodyPr/>
                    <a:lstStyle/>
                    <a:p>
                      <a:pPr algn="ctr"/>
                      <a:r>
                        <a:rPr lang="es-CO" sz="900" dirty="0" err="1" smtClean="0"/>
                        <a:t>Cam</a:t>
                      </a:r>
                      <a:endParaRPr lang="es-CO" sz="900" dirty="0"/>
                    </a:p>
                  </a:txBody>
                  <a:tcPr/>
                </a:tc>
                <a:extLst>
                  <a:ext uri="{0D108BD9-81ED-4DB2-BD59-A6C34878D82A}">
                    <a16:rowId xmlns:a16="http://schemas.microsoft.com/office/drawing/2014/main" val="1357123143"/>
                  </a:ext>
                </a:extLst>
              </a:tr>
              <a:tr h="275695">
                <a:tc>
                  <a:txBody>
                    <a:bodyPr/>
                    <a:lstStyle/>
                    <a:p>
                      <a:pPr algn="ctr"/>
                      <a:r>
                        <a:rPr lang="es-CO" sz="900" dirty="0"/>
                        <a:t>2</a:t>
                      </a:r>
                    </a:p>
                  </a:txBody>
                  <a:tcPr/>
                </a:tc>
                <a:tc>
                  <a:txBody>
                    <a:bodyPr/>
                    <a:lstStyle/>
                    <a:p>
                      <a:pPr algn="ctr"/>
                      <a:r>
                        <a:rPr lang="es-CO" sz="9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900" dirty="0" smtClean="0"/>
                        <a:t>GST-</a:t>
                      </a:r>
                      <a:r>
                        <a:rPr lang="es-CO" sz="900" dirty="0" err="1" smtClean="0"/>
                        <a:t>Guard</a:t>
                      </a:r>
                      <a:endParaRPr lang="es-CO" sz="900" dirty="0"/>
                    </a:p>
                  </a:txBody>
                  <a:tcPr/>
                </a:tc>
                <a:tc>
                  <a:txBody>
                    <a:bodyPr/>
                    <a:lstStyle/>
                    <a:p>
                      <a:pPr algn="ctr"/>
                      <a:r>
                        <a:rPr lang="es-CO" sz="900" dirty="0" smtClean="0"/>
                        <a:t>B</a:t>
                      </a:r>
                      <a:endParaRPr lang="es-CO" sz="900" dirty="0"/>
                    </a:p>
                  </a:txBody>
                  <a:tcPr/>
                </a:tc>
                <a:tc>
                  <a:txBody>
                    <a:bodyPr/>
                    <a:lstStyle/>
                    <a:p>
                      <a:pPr algn="ctr"/>
                      <a:r>
                        <a:rPr lang="es-CO" sz="900" dirty="0" smtClean="0"/>
                        <a:t>--</a:t>
                      </a:r>
                      <a:endParaRPr lang="es-CO" sz="900" dirty="0"/>
                    </a:p>
                  </a:txBody>
                  <a:tcPr/>
                </a:tc>
                <a:tc>
                  <a:txBody>
                    <a:bodyPr/>
                    <a:lstStyle/>
                    <a:p>
                      <a:pPr algn="ctr"/>
                      <a:r>
                        <a:rPr lang="es-CO" sz="900" dirty="0" smtClean="0"/>
                        <a:t>A</a:t>
                      </a:r>
                      <a:endParaRPr lang="es-CO" sz="900" dirty="0"/>
                    </a:p>
                  </a:txBody>
                  <a:tcPr/>
                </a:tc>
                <a:tc>
                  <a:txBody>
                    <a:bodyPr/>
                    <a:lstStyle/>
                    <a:p>
                      <a:pPr algn="ctr"/>
                      <a:r>
                        <a:rPr lang="es-CO" sz="900" dirty="0" smtClean="0"/>
                        <a:t>Col (VA)</a:t>
                      </a:r>
                      <a:endParaRPr lang="es-CO" sz="900" dirty="0"/>
                    </a:p>
                  </a:txBody>
                  <a:tcPr/>
                </a:tc>
                <a:extLst>
                  <a:ext uri="{0D108BD9-81ED-4DB2-BD59-A6C34878D82A}">
                    <a16:rowId xmlns:a16="http://schemas.microsoft.com/office/drawing/2014/main" val="2472420844"/>
                  </a:ext>
                </a:extLst>
              </a:tr>
            </a:tbl>
          </a:graphicData>
        </a:graphic>
      </p:graphicFrame>
      <p:grpSp>
        <p:nvGrpSpPr>
          <p:cNvPr id="2" name="Grupo 1"/>
          <p:cNvGrpSpPr/>
          <p:nvPr/>
        </p:nvGrpSpPr>
        <p:grpSpPr>
          <a:xfrm>
            <a:off x="796411" y="1911837"/>
            <a:ext cx="1641988" cy="2584261"/>
            <a:chOff x="923925" y="1428334"/>
            <a:chExt cx="1451658" cy="3057941"/>
          </a:xfrm>
        </p:grpSpPr>
        <p:grpSp>
          <p:nvGrpSpPr>
            <p:cNvPr id="3" name="Grupo 2">
              <a:extLst>
                <a:ext uri="{FF2B5EF4-FFF2-40B4-BE49-F238E27FC236}">
                  <a16:creationId xmlns:a16="http://schemas.microsoft.com/office/drawing/2014/main" id="{B6EF060C-E454-44FB-93BE-58705FB0A333}"/>
                </a:ext>
              </a:extLst>
            </p:cNvPr>
            <p:cNvGrpSpPr/>
            <p:nvPr/>
          </p:nvGrpSpPr>
          <p:grpSpPr>
            <a:xfrm>
              <a:off x="1374945" y="1428334"/>
              <a:ext cx="1000638" cy="2681912"/>
              <a:chOff x="1374945" y="1428334"/>
              <a:chExt cx="1000638" cy="2681912"/>
            </a:xfrm>
          </p:grpSpPr>
          <p:sp>
            <p:nvSpPr>
              <p:cNvPr id="467" name="Rectangle 234" descr="Light vertical">
                <a:extLst>
                  <a:ext uri="{FF2B5EF4-FFF2-40B4-BE49-F238E27FC236}">
                    <a16:creationId xmlns:a16="http://schemas.microsoft.com/office/drawing/2014/main" id="{4BF98FC3-3103-4825-B2C4-BD761A9A8961}"/>
                  </a:ext>
                </a:extLst>
              </p:cNvPr>
              <p:cNvSpPr>
                <a:spLocks noChangeArrowheads="1"/>
              </p:cNvSpPr>
              <p:nvPr/>
            </p:nvSpPr>
            <p:spPr bwMode="auto">
              <a:xfrm>
                <a:off x="1683021" y="2292641"/>
                <a:ext cx="390634" cy="22107"/>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68" name="Rectangle 229">
                <a:extLst>
                  <a:ext uri="{FF2B5EF4-FFF2-40B4-BE49-F238E27FC236}">
                    <a16:creationId xmlns:a16="http://schemas.microsoft.com/office/drawing/2014/main" id="{CD9B944C-CFB9-46D6-B2DC-C0F5CDBCE47F}"/>
                  </a:ext>
                </a:extLst>
              </p:cNvPr>
              <p:cNvSpPr>
                <a:spLocks noChangeArrowheads="1"/>
              </p:cNvSpPr>
              <p:nvPr/>
            </p:nvSpPr>
            <p:spPr bwMode="auto">
              <a:xfrm>
                <a:off x="1865425" y="1428334"/>
                <a:ext cx="30048" cy="5158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69" name="Rectangle 230" descr="Small confetti">
                <a:extLst>
                  <a:ext uri="{FF2B5EF4-FFF2-40B4-BE49-F238E27FC236}">
                    <a16:creationId xmlns:a16="http://schemas.microsoft.com/office/drawing/2014/main" id="{83C9BC8A-7F24-4396-A6B8-3775354AD172}"/>
                  </a:ext>
                </a:extLst>
              </p:cNvPr>
              <p:cNvSpPr>
                <a:spLocks noChangeArrowheads="1"/>
              </p:cNvSpPr>
              <p:nvPr/>
            </p:nvSpPr>
            <p:spPr bwMode="auto">
              <a:xfrm>
                <a:off x="1806996" y="1482262"/>
                <a:ext cx="153583" cy="44214"/>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70" name="Rectangle 231">
                <a:extLst>
                  <a:ext uri="{FF2B5EF4-FFF2-40B4-BE49-F238E27FC236}">
                    <a16:creationId xmlns:a16="http://schemas.microsoft.com/office/drawing/2014/main" id="{B59E29EC-0666-444D-9595-7597AA7461FE}"/>
                  </a:ext>
                </a:extLst>
              </p:cNvPr>
              <p:cNvSpPr>
                <a:spLocks noChangeArrowheads="1"/>
              </p:cNvSpPr>
              <p:nvPr/>
            </p:nvSpPr>
            <p:spPr bwMode="auto">
              <a:xfrm>
                <a:off x="1806996" y="2233903"/>
                <a:ext cx="153583" cy="16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71" name="Rectangle 235">
                <a:extLst>
                  <a:ext uri="{FF2B5EF4-FFF2-40B4-BE49-F238E27FC236}">
                    <a16:creationId xmlns:a16="http://schemas.microsoft.com/office/drawing/2014/main" id="{3AB3291F-2A9C-428C-8CE4-308958454C09}"/>
                  </a:ext>
                </a:extLst>
              </p:cNvPr>
              <p:cNvSpPr>
                <a:spLocks noChangeArrowheads="1"/>
              </p:cNvSpPr>
              <p:nvPr/>
            </p:nvSpPr>
            <p:spPr bwMode="auto">
              <a:xfrm>
                <a:off x="1806996" y="1600166"/>
                <a:ext cx="153583" cy="1473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72" name="Group 236">
                <a:extLst>
                  <a:ext uri="{FF2B5EF4-FFF2-40B4-BE49-F238E27FC236}">
                    <a16:creationId xmlns:a16="http://schemas.microsoft.com/office/drawing/2014/main" id="{26CDC269-311D-4356-926D-1C534B86E1F6}"/>
                  </a:ext>
                </a:extLst>
              </p:cNvPr>
              <p:cNvGrpSpPr>
                <a:grpSpLocks/>
              </p:cNvGrpSpPr>
              <p:nvPr/>
            </p:nvGrpSpPr>
            <p:grpSpPr bwMode="auto">
              <a:xfrm>
                <a:off x="1705164" y="1530898"/>
                <a:ext cx="353908" cy="63374"/>
                <a:chOff x="3839" y="1423"/>
                <a:chExt cx="212" cy="43"/>
              </a:xfrm>
              <a:solidFill>
                <a:schemeClr val="accent5">
                  <a:lumMod val="50000"/>
                </a:schemeClr>
              </a:solidFill>
            </p:grpSpPr>
            <p:grpSp>
              <p:nvGrpSpPr>
                <p:cNvPr id="601" name="Group 237">
                  <a:extLst>
                    <a:ext uri="{FF2B5EF4-FFF2-40B4-BE49-F238E27FC236}">
                      <a16:creationId xmlns:a16="http://schemas.microsoft.com/office/drawing/2014/main" id="{B7938FDB-E79A-48C2-8317-FD143E207867}"/>
                    </a:ext>
                  </a:extLst>
                </p:cNvPr>
                <p:cNvGrpSpPr>
                  <a:grpSpLocks/>
                </p:cNvGrpSpPr>
                <p:nvPr/>
              </p:nvGrpSpPr>
              <p:grpSpPr bwMode="auto">
                <a:xfrm>
                  <a:off x="3839" y="1423"/>
                  <a:ext cx="56" cy="41"/>
                  <a:chOff x="3839" y="1423"/>
                  <a:chExt cx="56" cy="41"/>
                </a:xfrm>
                <a:grpFill/>
              </p:grpSpPr>
              <p:sp>
                <p:nvSpPr>
                  <p:cNvPr id="605" name="Arco 238">
                    <a:extLst>
                      <a:ext uri="{FF2B5EF4-FFF2-40B4-BE49-F238E27FC236}">
                        <a16:creationId xmlns:a16="http://schemas.microsoft.com/office/drawing/2014/main" id="{11DEF6EB-8117-4206-88FF-DE71C500969E}"/>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06" name="Line 239">
                    <a:extLst>
                      <a:ext uri="{FF2B5EF4-FFF2-40B4-BE49-F238E27FC236}">
                        <a16:creationId xmlns:a16="http://schemas.microsoft.com/office/drawing/2014/main" id="{919DF593-DDAA-44A1-805E-EAF3CCC62C8A}"/>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02" name="Line 240">
                  <a:extLst>
                    <a:ext uri="{FF2B5EF4-FFF2-40B4-BE49-F238E27FC236}">
                      <a16:creationId xmlns:a16="http://schemas.microsoft.com/office/drawing/2014/main" id="{F2FECCD6-FB25-43FC-B0C6-A0FA69918817}"/>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03" name="Arco 241">
                  <a:extLst>
                    <a:ext uri="{FF2B5EF4-FFF2-40B4-BE49-F238E27FC236}">
                      <a16:creationId xmlns:a16="http://schemas.microsoft.com/office/drawing/2014/main" id="{8665CDC6-3904-40EB-8DB7-040C388CA7CA}"/>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04" name="Line 242">
                  <a:extLst>
                    <a:ext uri="{FF2B5EF4-FFF2-40B4-BE49-F238E27FC236}">
                      <a16:creationId xmlns:a16="http://schemas.microsoft.com/office/drawing/2014/main" id="{BBE94D23-5171-4C3A-93A5-B1FF1784DF92}"/>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473" name="Group 243">
                <a:extLst>
                  <a:ext uri="{FF2B5EF4-FFF2-40B4-BE49-F238E27FC236}">
                    <a16:creationId xmlns:a16="http://schemas.microsoft.com/office/drawing/2014/main" id="{947DCFAB-DD47-4F75-84BF-5126A0BD0C54}"/>
                  </a:ext>
                </a:extLst>
              </p:cNvPr>
              <p:cNvGrpSpPr>
                <a:grpSpLocks/>
              </p:cNvGrpSpPr>
              <p:nvPr/>
            </p:nvGrpSpPr>
            <p:grpSpPr bwMode="auto">
              <a:xfrm>
                <a:off x="1705164" y="1616378"/>
                <a:ext cx="353908" cy="64847"/>
                <a:chOff x="3839" y="1481"/>
                <a:chExt cx="212" cy="44"/>
              </a:xfrm>
              <a:solidFill>
                <a:schemeClr val="accent5">
                  <a:lumMod val="50000"/>
                </a:schemeClr>
              </a:solidFill>
            </p:grpSpPr>
            <p:grpSp>
              <p:nvGrpSpPr>
                <p:cNvPr id="595" name="Group 244">
                  <a:extLst>
                    <a:ext uri="{FF2B5EF4-FFF2-40B4-BE49-F238E27FC236}">
                      <a16:creationId xmlns:a16="http://schemas.microsoft.com/office/drawing/2014/main" id="{3B7DA671-A0BC-4196-BBDC-79121AFDB653}"/>
                    </a:ext>
                  </a:extLst>
                </p:cNvPr>
                <p:cNvGrpSpPr>
                  <a:grpSpLocks/>
                </p:cNvGrpSpPr>
                <p:nvPr/>
              </p:nvGrpSpPr>
              <p:grpSpPr bwMode="auto">
                <a:xfrm>
                  <a:off x="3839" y="1481"/>
                  <a:ext cx="56" cy="43"/>
                  <a:chOff x="3839" y="1481"/>
                  <a:chExt cx="56" cy="43"/>
                </a:xfrm>
                <a:grpFill/>
              </p:grpSpPr>
              <p:sp>
                <p:nvSpPr>
                  <p:cNvPr id="599" name="Arco 245">
                    <a:extLst>
                      <a:ext uri="{FF2B5EF4-FFF2-40B4-BE49-F238E27FC236}">
                        <a16:creationId xmlns:a16="http://schemas.microsoft.com/office/drawing/2014/main" id="{99330C35-E11D-4C95-B29B-391CE9CA5356}"/>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00" name="Line 246">
                    <a:extLst>
                      <a:ext uri="{FF2B5EF4-FFF2-40B4-BE49-F238E27FC236}">
                        <a16:creationId xmlns:a16="http://schemas.microsoft.com/office/drawing/2014/main" id="{19F3D4B0-4947-44BD-9E2B-044E01B1A276}"/>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96" name="Line 247">
                  <a:extLst>
                    <a:ext uri="{FF2B5EF4-FFF2-40B4-BE49-F238E27FC236}">
                      <a16:creationId xmlns:a16="http://schemas.microsoft.com/office/drawing/2014/main" id="{4A15288C-2992-416D-AD36-8BEF5471EFA5}"/>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97" name="Arco 248">
                  <a:extLst>
                    <a:ext uri="{FF2B5EF4-FFF2-40B4-BE49-F238E27FC236}">
                      <a16:creationId xmlns:a16="http://schemas.microsoft.com/office/drawing/2014/main" id="{D9E5296B-9B47-4DD7-8458-DAF1DF08F9E2}"/>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98" name="Line 249">
                  <a:extLst>
                    <a:ext uri="{FF2B5EF4-FFF2-40B4-BE49-F238E27FC236}">
                      <a16:creationId xmlns:a16="http://schemas.microsoft.com/office/drawing/2014/main" id="{9C9ADD10-18A4-4290-9C04-F495B93C1A7D}"/>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74" name="Rectangle 250">
                <a:extLst>
                  <a:ext uri="{FF2B5EF4-FFF2-40B4-BE49-F238E27FC236}">
                    <a16:creationId xmlns:a16="http://schemas.microsoft.com/office/drawing/2014/main" id="{A10C8A45-0E16-4441-8D9A-A9AEAE036B50}"/>
                  </a:ext>
                </a:extLst>
              </p:cNvPr>
              <p:cNvSpPr>
                <a:spLocks noChangeArrowheads="1"/>
              </p:cNvSpPr>
              <p:nvPr/>
            </p:nvSpPr>
            <p:spPr bwMode="auto">
              <a:xfrm>
                <a:off x="1805327" y="1688595"/>
                <a:ext cx="155251" cy="19160"/>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75" name="Group 251">
                <a:extLst>
                  <a:ext uri="{FF2B5EF4-FFF2-40B4-BE49-F238E27FC236}">
                    <a16:creationId xmlns:a16="http://schemas.microsoft.com/office/drawing/2014/main" id="{49CC7D03-B593-4805-9773-AD25754F2902}"/>
                  </a:ext>
                </a:extLst>
              </p:cNvPr>
              <p:cNvGrpSpPr>
                <a:grpSpLocks/>
              </p:cNvGrpSpPr>
              <p:nvPr/>
            </p:nvGrpSpPr>
            <p:grpSpPr bwMode="auto">
              <a:xfrm>
                <a:off x="1706834" y="1709228"/>
                <a:ext cx="352238" cy="67795"/>
                <a:chOff x="3840" y="1544"/>
                <a:chExt cx="211" cy="46"/>
              </a:xfrm>
              <a:solidFill>
                <a:schemeClr val="accent5">
                  <a:lumMod val="50000"/>
                </a:schemeClr>
              </a:solidFill>
            </p:grpSpPr>
            <p:grpSp>
              <p:nvGrpSpPr>
                <p:cNvPr id="589" name="Group 252">
                  <a:extLst>
                    <a:ext uri="{FF2B5EF4-FFF2-40B4-BE49-F238E27FC236}">
                      <a16:creationId xmlns:a16="http://schemas.microsoft.com/office/drawing/2014/main" id="{30D35F53-23B4-47DB-A15E-B9B84136EAA7}"/>
                    </a:ext>
                  </a:extLst>
                </p:cNvPr>
                <p:cNvGrpSpPr>
                  <a:grpSpLocks/>
                </p:cNvGrpSpPr>
                <p:nvPr/>
              </p:nvGrpSpPr>
              <p:grpSpPr bwMode="auto">
                <a:xfrm>
                  <a:off x="3840" y="1544"/>
                  <a:ext cx="56" cy="46"/>
                  <a:chOff x="3840" y="1544"/>
                  <a:chExt cx="56" cy="46"/>
                </a:xfrm>
                <a:grpFill/>
              </p:grpSpPr>
              <p:sp>
                <p:nvSpPr>
                  <p:cNvPr id="593" name="Arco 253">
                    <a:extLst>
                      <a:ext uri="{FF2B5EF4-FFF2-40B4-BE49-F238E27FC236}">
                        <a16:creationId xmlns:a16="http://schemas.microsoft.com/office/drawing/2014/main" id="{60E40904-65AE-4C83-9BF2-C9F2BC12EA14}"/>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94" name="Line 254">
                    <a:extLst>
                      <a:ext uri="{FF2B5EF4-FFF2-40B4-BE49-F238E27FC236}">
                        <a16:creationId xmlns:a16="http://schemas.microsoft.com/office/drawing/2014/main" id="{2FD4BEB8-7C17-4A79-8722-F7BE4D364B93}"/>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90" name="Line 255">
                  <a:extLst>
                    <a:ext uri="{FF2B5EF4-FFF2-40B4-BE49-F238E27FC236}">
                      <a16:creationId xmlns:a16="http://schemas.microsoft.com/office/drawing/2014/main" id="{6E692F57-DF25-455E-9121-DF5890AD80E2}"/>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91" name="Arco 256">
                  <a:extLst>
                    <a:ext uri="{FF2B5EF4-FFF2-40B4-BE49-F238E27FC236}">
                      <a16:creationId xmlns:a16="http://schemas.microsoft.com/office/drawing/2014/main" id="{12607E1A-D3D2-4519-A18A-9036A44251A0}"/>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92" name="Line 257">
                  <a:extLst>
                    <a:ext uri="{FF2B5EF4-FFF2-40B4-BE49-F238E27FC236}">
                      <a16:creationId xmlns:a16="http://schemas.microsoft.com/office/drawing/2014/main" id="{C5EC4A48-B980-4D21-9944-A07A3376331C}"/>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76" name="Rectangle 258">
                <a:extLst>
                  <a:ext uri="{FF2B5EF4-FFF2-40B4-BE49-F238E27FC236}">
                    <a16:creationId xmlns:a16="http://schemas.microsoft.com/office/drawing/2014/main" id="{65C90BEF-1F7C-4746-84BC-88C2B845B560}"/>
                  </a:ext>
                </a:extLst>
              </p:cNvPr>
              <p:cNvSpPr>
                <a:spLocks noChangeArrowheads="1"/>
              </p:cNvSpPr>
              <p:nvPr/>
            </p:nvSpPr>
            <p:spPr bwMode="auto">
              <a:xfrm>
                <a:off x="1806996" y="1781445"/>
                <a:ext cx="153583" cy="16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77" name="Group 259">
                <a:extLst>
                  <a:ext uri="{FF2B5EF4-FFF2-40B4-BE49-F238E27FC236}">
                    <a16:creationId xmlns:a16="http://schemas.microsoft.com/office/drawing/2014/main" id="{0A583929-23B5-49D4-87F3-C6EA28D4B379}"/>
                  </a:ext>
                </a:extLst>
              </p:cNvPr>
              <p:cNvGrpSpPr>
                <a:grpSpLocks/>
              </p:cNvGrpSpPr>
              <p:nvPr/>
            </p:nvGrpSpPr>
            <p:grpSpPr bwMode="auto">
              <a:xfrm>
                <a:off x="1706834" y="1802078"/>
                <a:ext cx="350569" cy="63374"/>
                <a:chOff x="3840" y="1607"/>
                <a:chExt cx="210" cy="43"/>
              </a:xfrm>
              <a:solidFill>
                <a:schemeClr val="accent5">
                  <a:lumMod val="50000"/>
                </a:schemeClr>
              </a:solidFill>
            </p:grpSpPr>
            <p:grpSp>
              <p:nvGrpSpPr>
                <p:cNvPr id="583" name="Group 260">
                  <a:extLst>
                    <a:ext uri="{FF2B5EF4-FFF2-40B4-BE49-F238E27FC236}">
                      <a16:creationId xmlns:a16="http://schemas.microsoft.com/office/drawing/2014/main" id="{B7297FB7-D737-453E-A044-2E8CE255A43C}"/>
                    </a:ext>
                  </a:extLst>
                </p:cNvPr>
                <p:cNvGrpSpPr>
                  <a:grpSpLocks/>
                </p:cNvGrpSpPr>
                <p:nvPr/>
              </p:nvGrpSpPr>
              <p:grpSpPr bwMode="auto">
                <a:xfrm>
                  <a:off x="3840" y="1607"/>
                  <a:ext cx="56" cy="41"/>
                  <a:chOff x="3840" y="1607"/>
                  <a:chExt cx="56" cy="41"/>
                </a:xfrm>
                <a:grpFill/>
              </p:grpSpPr>
              <p:sp>
                <p:nvSpPr>
                  <p:cNvPr id="587" name="Arco 261">
                    <a:extLst>
                      <a:ext uri="{FF2B5EF4-FFF2-40B4-BE49-F238E27FC236}">
                        <a16:creationId xmlns:a16="http://schemas.microsoft.com/office/drawing/2014/main" id="{D3F9C665-CA48-411D-95DA-D4BF8B43EA6B}"/>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88" name="Line 262">
                    <a:extLst>
                      <a:ext uri="{FF2B5EF4-FFF2-40B4-BE49-F238E27FC236}">
                        <a16:creationId xmlns:a16="http://schemas.microsoft.com/office/drawing/2014/main" id="{CFC37941-221D-4918-A492-0E50084E27EA}"/>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84" name="Line 263">
                  <a:extLst>
                    <a:ext uri="{FF2B5EF4-FFF2-40B4-BE49-F238E27FC236}">
                      <a16:creationId xmlns:a16="http://schemas.microsoft.com/office/drawing/2014/main" id="{5067092B-A5DB-4DE1-AE29-2DE29BB5757A}"/>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85" name="Arco 264">
                  <a:extLst>
                    <a:ext uri="{FF2B5EF4-FFF2-40B4-BE49-F238E27FC236}">
                      <a16:creationId xmlns:a16="http://schemas.microsoft.com/office/drawing/2014/main" id="{289F01E0-F019-4E33-9EBC-0814DF04118A}"/>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86" name="Line 265">
                  <a:extLst>
                    <a:ext uri="{FF2B5EF4-FFF2-40B4-BE49-F238E27FC236}">
                      <a16:creationId xmlns:a16="http://schemas.microsoft.com/office/drawing/2014/main" id="{333E8313-E6A4-4FF0-BE18-AF41DF49DE0A}"/>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78" name="Rectangle 266">
                <a:extLst>
                  <a:ext uri="{FF2B5EF4-FFF2-40B4-BE49-F238E27FC236}">
                    <a16:creationId xmlns:a16="http://schemas.microsoft.com/office/drawing/2014/main" id="{4F9AF212-039E-4A15-B53D-8B9A240BF7B9}"/>
                  </a:ext>
                </a:extLst>
              </p:cNvPr>
              <p:cNvSpPr>
                <a:spLocks noChangeArrowheads="1"/>
              </p:cNvSpPr>
              <p:nvPr/>
            </p:nvSpPr>
            <p:spPr bwMode="auto">
              <a:xfrm>
                <a:off x="1806996" y="1874294"/>
                <a:ext cx="153583" cy="1473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79" name="Group 267">
                <a:extLst>
                  <a:ext uri="{FF2B5EF4-FFF2-40B4-BE49-F238E27FC236}">
                    <a16:creationId xmlns:a16="http://schemas.microsoft.com/office/drawing/2014/main" id="{701ED2EA-CCCE-49B8-9B08-948B0FFA7254}"/>
                  </a:ext>
                </a:extLst>
              </p:cNvPr>
              <p:cNvGrpSpPr>
                <a:grpSpLocks/>
              </p:cNvGrpSpPr>
              <p:nvPr/>
            </p:nvGrpSpPr>
            <p:grpSpPr bwMode="auto">
              <a:xfrm>
                <a:off x="1706834" y="1894927"/>
                <a:ext cx="350569" cy="64847"/>
                <a:chOff x="3840" y="1670"/>
                <a:chExt cx="210" cy="44"/>
              </a:xfrm>
              <a:solidFill>
                <a:schemeClr val="accent5">
                  <a:lumMod val="50000"/>
                </a:schemeClr>
              </a:solidFill>
            </p:grpSpPr>
            <p:grpSp>
              <p:nvGrpSpPr>
                <p:cNvPr id="577" name="Group 268">
                  <a:extLst>
                    <a:ext uri="{FF2B5EF4-FFF2-40B4-BE49-F238E27FC236}">
                      <a16:creationId xmlns:a16="http://schemas.microsoft.com/office/drawing/2014/main" id="{6B378CAF-40B6-443E-A2C5-FE3E71A59E69}"/>
                    </a:ext>
                  </a:extLst>
                </p:cNvPr>
                <p:cNvGrpSpPr>
                  <a:grpSpLocks/>
                </p:cNvGrpSpPr>
                <p:nvPr/>
              </p:nvGrpSpPr>
              <p:grpSpPr bwMode="auto">
                <a:xfrm>
                  <a:off x="3840" y="1670"/>
                  <a:ext cx="56" cy="44"/>
                  <a:chOff x="3840" y="1670"/>
                  <a:chExt cx="56" cy="44"/>
                </a:xfrm>
                <a:grpFill/>
              </p:grpSpPr>
              <p:sp>
                <p:nvSpPr>
                  <p:cNvPr id="581" name="Arco 269">
                    <a:extLst>
                      <a:ext uri="{FF2B5EF4-FFF2-40B4-BE49-F238E27FC236}">
                        <a16:creationId xmlns:a16="http://schemas.microsoft.com/office/drawing/2014/main" id="{67A6A75A-2B25-419B-A009-F612BE856A10}"/>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82" name="Line 270">
                    <a:extLst>
                      <a:ext uri="{FF2B5EF4-FFF2-40B4-BE49-F238E27FC236}">
                        <a16:creationId xmlns:a16="http://schemas.microsoft.com/office/drawing/2014/main" id="{AA3E736C-131D-4212-9F8A-D4DD8AF23AD7}"/>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78" name="Line 271">
                  <a:extLst>
                    <a:ext uri="{FF2B5EF4-FFF2-40B4-BE49-F238E27FC236}">
                      <a16:creationId xmlns:a16="http://schemas.microsoft.com/office/drawing/2014/main" id="{05F17F25-2366-4C82-AB08-3219D6A96828}"/>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79" name="Arco 272">
                  <a:extLst>
                    <a:ext uri="{FF2B5EF4-FFF2-40B4-BE49-F238E27FC236}">
                      <a16:creationId xmlns:a16="http://schemas.microsoft.com/office/drawing/2014/main" id="{72C4909D-D9DF-401F-A50E-049994930063}"/>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80" name="Line 273">
                  <a:extLst>
                    <a:ext uri="{FF2B5EF4-FFF2-40B4-BE49-F238E27FC236}">
                      <a16:creationId xmlns:a16="http://schemas.microsoft.com/office/drawing/2014/main" id="{A6E29D51-1E77-4671-A716-097D227F3D59}"/>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80" name="Rectangle 274">
                <a:extLst>
                  <a:ext uri="{FF2B5EF4-FFF2-40B4-BE49-F238E27FC236}">
                    <a16:creationId xmlns:a16="http://schemas.microsoft.com/office/drawing/2014/main" id="{9AB36415-285B-4520-BFFE-B1C6F62D34C4}"/>
                  </a:ext>
                </a:extLst>
              </p:cNvPr>
              <p:cNvSpPr>
                <a:spLocks noChangeArrowheads="1"/>
              </p:cNvSpPr>
              <p:nvPr/>
            </p:nvSpPr>
            <p:spPr bwMode="auto">
              <a:xfrm>
                <a:off x="1806996" y="1964197"/>
                <a:ext cx="153583" cy="16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81" name="Group 275">
                <a:extLst>
                  <a:ext uri="{FF2B5EF4-FFF2-40B4-BE49-F238E27FC236}">
                    <a16:creationId xmlns:a16="http://schemas.microsoft.com/office/drawing/2014/main" id="{30DB2A66-E95C-4AC0-86BD-85C3B223BA98}"/>
                  </a:ext>
                </a:extLst>
              </p:cNvPr>
              <p:cNvGrpSpPr>
                <a:grpSpLocks/>
              </p:cNvGrpSpPr>
              <p:nvPr/>
            </p:nvGrpSpPr>
            <p:grpSpPr bwMode="auto">
              <a:xfrm>
                <a:off x="1706834" y="1984830"/>
                <a:ext cx="350569" cy="64847"/>
                <a:chOff x="3840" y="1731"/>
                <a:chExt cx="210" cy="44"/>
              </a:xfrm>
              <a:solidFill>
                <a:schemeClr val="accent5">
                  <a:lumMod val="50000"/>
                </a:schemeClr>
              </a:solidFill>
            </p:grpSpPr>
            <p:grpSp>
              <p:nvGrpSpPr>
                <p:cNvPr id="571" name="Group 276">
                  <a:extLst>
                    <a:ext uri="{FF2B5EF4-FFF2-40B4-BE49-F238E27FC236}">
                      <a16:creationId xmlns:a16="http://schemas.microsoft.com/office/drawing/2014/main" id="{AC015AA8-EF5D-4266-91B3-775BFD24CCF3}"/>
                    </a:ext>
                  </a:extLst>
                </p:cNvPr>
                <p:cNvGrpSpPr>
                  <a:grpSpLocks/>
                </p:cNvGrpSpPr>
                <p:nvPr/>
              </p:nvGrpSpPr>
              <p:grpSpPr bwMode="auto">
                <a:xfrm>
                  <a:off x="3840" y="1731"/>
                  <a:ext cx="56" cy="42"/>
                  <a:chOff x="3840" y="1731"/>
                  <a:chExt cx="56" cy="42"/>
                </a:xfrm>
                <a:grpFill/>
              </p:grpSpPr>
              <p:sp>
                <p:nvSpPr>
                  <p:cNvPr id="575" name="Arco 277">
                    <a:extLst>
                      <a:ext uri="{FF2B5EF4-FFF2-40B4-BE49-F238E27FC236}">
                        <a16:creationId xmlns:a16="http://schemas.microsoft.com/office/drawing/2014/main" id="{E10F34EE-6487-4AA7-87E3-0CB6439E8439}"/>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76" name="Line 278">
                    <a:extLst>
                      <a:ext uri="{FF2B5EF4-FFF2-40B4-BE49-F238E27FC236}">
                        <a16:creationId xmlns:a16="http://schemas.microsoft.com/office/drawing/2014/main" id="{562D4744-7E94-44D5-84F8-87B01B804BDE}"/>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72" name="Line 279">
                  <a:extLst>
                    <a:ext uri="{FF2B5EF4-FFF2-40B4-BE49-F238E27FC236}">
                      <a16:creationId xmlns:a16="http://schemas.microsoft.com/office/drawing/2014/main" id="{24B09CE8-7101-44F3-9E70-3D621D9ED9CB}"/>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73" name="Arco 280">
                  <a:extLst>
                    <a:ext uri="{FF2B5EF4-FFF2-40B4-BE49-F238E27FC236}">
                      <a16:creationId xmlns:a16="http://schemas.microsoft.com/office/drawing/2014/main" id="{6E14D875-3C5A-47C4-83A3-9E4786BCC0F1}"/>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74" name="Line 281">
                  <a:extLst>
                    <a:ext uri="{FF2B5EF4-FFF2-40B4-BE49-F238E27FC236}">
                      <a16:creationId xmlns:a16="http://schemas.microsoft.com/office/drawing/2014/main" id="{C0C5337D-65C5-4BFB-98B4-3387BED7AD80}"/>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82" name="Rectangle 282">
                <a:extLst>
                  <a:ext uri="{FF2B5EF4-FFF2-40B4-BE49-F238E27FC236}">
                    <a16:creationId xmlns:a16="http://schemas.microsoft.com/office/drawing/2014/main" id="{65A187CB-78B5-4167-BF66-A02ED94DE96F}"/>
                  </a:ext>
                </a:extLst>
              </p:cNvPr>
              <p:cNvSpPr>
                <a:spLocks noChangeArrowheads="1"/>
              </p:cNvSpPr>
              <p:nvPr/>
            </p:nvSpPr>
            <p:spPr bwMode="auto">
              <a:xfrm>
                <a:off x="1806996" y="2057046"/>
                <a:ext cx="153583" cy="1473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83" name="Rectangle 283">
                <a:extLst>
                  <a:ext uri="{FF2B5EF4-FFF2-40B4-BE49-F238E27FC236}">
                    <a16:creationId xmlns:a16="http://schemas.microsoft.com/office/drawing/2014/main" id="{42DE4B79-7802-44E6-ABCC-2D4C1DD066A3}"/>
                  </a:ext>
                </a:extLst>
              </p:cNvPr>
              <p:cNvSpPr>
                <a:spLocks noChangeArrowheads="1"/>
              </p:cNvSpPr>
              <p:nvPr/>
            </p:nvSpPr>
            <p:spPr bwMode="auto">
              <a:xfrm>
                <a:off x="1806996" y="2146949"/>
                <a:ext cx="153583" cy="16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84" name="Group 284">
                <a:extLst>
                  <a:ext uri="{FF2B5EF4-FFF2-40B4-BE49-F238E27FC236}">
                    <a16:creationId xmlns:a16="http://schemas.microsoft.com/office/drawing/2014/main" id="{A6C99BC4-6594-4EBA-BA68-0E74E081ACC8}"/>
                  </a:ext>
                </a:extLst>
              </p:cNvPr>
              <p:cNvGrpSpPr>
                <a:grpSpLocks/>
              </p:cNvGrpSpPr>
              <p:nvPr/>
            </p:nvGrpSpPr>
            <p:grpSpPr bwMode="auto">
              <a:xfrm>
                <a:off x="1706834" y="2167582"/>
                <a:ext cx="350569" cy="66322"/>
                <a:chOff x="3840" y="1855"/>
                <a:chExt cx="210" cy="45"/>
              </a:xfrm>
              <a:solidFill>
                <a:schemeClr val="accent5">
                  <a:lumMod val="50000"/>
                </a:schemeClr>
              </a:solidFill>
            </p:grpSpPr>
            <p:grpSp>
              <p:nvGrpSpPr>
                <p:cNvPr id="565" name="Group 285">
                  <a:extLst>
                    <a:ext uri="{FF2B5EF4-FFF2-40B4-BE49-F238E27FC236}">
                      <a16:creationId xmlns:a16="http://schemas.microsoft.com/office/drawing/2014/main" id="{F19C3817-08C6-4FEB-9421-7DE20BB8284A}"/>
                    </a:ext>
                  </a:extLst>
                </p:cNvPr>
                <p:cNvGrpSpPr>
                  <a:grpSpLocks/>
                </p:cNvGrpSpPr>
                <p:nvPr/>
              </p:nvGrpSpPr>
              <p:grpSpPr bwMode="auto">
                <a:xfrm>
                  <a:off x="3840" y="1855"/>
                  <a:ext cx="56" cy="45"/>
                  <a:chOff x="3840" y="1855"/>
                  <a:chExt cx="56" cy="45"/>
                </a:xfrm>
                <a:grpFill/>
              </p:grpSpPr>
              <p:sp>
                <p:nvSpPr>
                  <p:cNvPr id="569" name="Arco 286">
                    <a:extLst>
                      <a:ext uri="{FF2B5EF4-FFF2-40B4-BE49-F238E27FC236}">
                        <a16:creationId xmlns:a16="http://schemas.microsoft.com/office/drawing/2014/main" id="{AE897DEE-D679-471C-AD35-554093D1773D}"/>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70" name="Line 287">
                    <a:extLst>
                      <a:ext uri="{FF2B5EF4-FFF2-40B4-BE49-F238E27FC236}">
                        <a16:creationId xmlns:a16="http://schemas.microsoft.com/office/drawing/2014/main" id="{5A158EF6-9A7D-44FB-89B4-977FA94AEA15}"/>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66" name="Line 288">
                  <a:extLst>
                    <a:ext uri="{FF2B5EF4-FFF2-40B4-BE49-F238E27FC236}">
                      <a16:creationId xmlns:a16="http://schemas.microsoft.com/office/drawing/2014/main" id="{20612617-CB66-4185-8B8B-D1A9027930C6}"/>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67" name="Arco 289">
                  <a:extLst>
                    <a:ext uri="{FF2B5EF4-FFF2-40B4-BE49-F238E27FC236}">
                      <a16:creationId xmlns:a16="http://schemas.microsoft.com/office/drawing/2014/main" id="{CB3F5C5C-1407-40E9-8F46-064331BB1A87}"/>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68" name="Line 290">
                  <a:extLst>
                    <a:ext uri="{FF2B5EF4-FFF2-40B4-BE49-F238E27FC236}">
                      <a16:creationId xmlns:a16="http://schemas.microsoft.com/office/drawing/2014/main" id="{3F98D5C5-89B7-45D1-BB1F-345DD4496ADD}"/>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485" name="Group 291">
                <a:extLst>
                  <a:ext uri="{FF2B5EF4-FFF2-40B4-BE49-F238E27FC236}">
                    <a16:creationId xmlns:a16="http://schemas.microsoft.com/office/drawing/2014/main" id="{B372FBBC-B45B-4510-9210-66F0785614AC}"/>
                  </a:ext>
                </a:extLst>
              </p:cNvPr>
              <p:cNvGrpSpPr>
                <a:grpSpLocks/>
              </p:cNvGrpSpPr>
              <p:nvPr/>
            </p:nvGrpSpPr>
            <p:grpSpPr bwMode="auto">
              <a:xfrm>
                <a:off x="1706834" y="2077679"/>
                <a:ext cx="350569" cy="64847"/>
                <a:chOff x="3840" y="1794"/>
                <a:chExt cx="210" cy="44"/>
              </a:xfrm>
              <a:solidFill>
                <a:schemeClr val="accent5">
                  <a:lumMod val="50000"/>
                </a:schemeClr>
              </a:solidFill>
            </p:grpSpPr>
            <p:grpSp>
              <p:nvGrpSpPr>
                <p:cNvPr id="559" name="Group 292">
                  <a:extLst>
                    <a:ext uri="{FF2B5EF4-FFF2-40B4-BE49-F238E27FC236}">
                      <a16:creationId xmlns:a16="http://schemas.microsoft.com/office/drawing/2014/main" id="{34814ABC-7ACF-4C0A-8A8C-0CFF84DBBCE3}"/>
                    </a:ext>
                  </a:extLst>
                </p:cNvPr>
                <p:cNvGrpSpPr>
                  <a:grpSpLocks/>
                </p:cNvGrpSpPr>
                <p:nvPr/>
              </p:nvGrpSpPr>
              <p:grpSpPr bwMode="auto">
                <a:xfrm>
                  <a:off x="3840" y="1794"/>
                  <a:ext cx="56" cy="44"/>
                  <a:chOff x="3840" y="1794"/>
                  <a:chExt cx="56" cy="44"/>
                </a:xfrm>
                <a:grpFill/>
              </p:grpSpPr>
              <p:sp>
                <p:nvSpPr>
                  <p:cNvPr id="563" name="Arco 293">
                    <a:extLst>
                      <a:ext uri="{FF2B5EF4-FFF2-40B4-BE49-F238E27FC236}">
                        <a16:creationId xmlns:a16="http://schemas.microsoft.com/office/drawing/2014/main" id="{01B3994D-9419-4333-B129-E6BAF76903DB}"/>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64" name="Line 294">
                    <a:extLst>
                      <a:ext uri="{FF2B5EF4-FFF2-40B4-BE49-F238E27FC236}">
                        <a16:creationId xmlns:a16="http://schemas.microsoft.com/office/drawing/2014/main" id="{886A3410-2293-40CC-9AB2-7552E4C773A8}"/>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60" name="Line 295">
                  <a:extLst>
                    <a:ext uri="{FF2B5EF4-FFF2-40B4-BE49-F238E27FC236}">
                      <a16:creationId xmlns:a16="http://schemas.microsoft.com/office/drawing/2014/main" id="{B9F57852-29DC-4EA5-9054-12C63BE7B23B}"/>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61" name="Arco 296">
                  <a:extLst>
                    <a:ext uri="{FF2B5EF4-FFF2-40B4-BE49-F238E27FC236}">
                      <a16:creationId xmlns:a16="http://schemas.microsoft.com/office/drawing/2014/main" id="{030BAB89-0F67-4ABD-B4B1-D0FC20AE279C}"/>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62" name="Line 297">
                  <a:extLst>
                    <a:ext uri="{FF2B5EF4-FFF2-40B4-BE49-F238E27FC236}">
                      <a16:creationId xmlns:a16="http://schemas.microsoft.com/office/drawing/2014/main" id="{FCE8E3BD-6D52-426C-BB1F-CC8C5E3F5FB5}"/>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86" name="Rectangle 230" descr="Small confetti">
                <a:extLst>
                  <a:ext uri="{FF2B5EF4-FFF2-40B4-BE49-F238E27FC236}">
                    <a16:creationId xmlns:a16="http://schemas.microsoft.com/office/drawing/2014/main" id="{ADFB0058-7F4C-4CA8-AEBE-E3A37EA19D63}"/>
                  </a:ext>
                </a:extLst>
              </p:cNvPr>
              <p:cNvSpPr>
                <a:spLocks noChangeArrowheads="1"/>
              </p:cNvSpPr>
              <p:nvPr/>
            </p:nvSpPr>
            <p:spPr bwMode="auto">
              <a:xfrm>
                <a:off x="1799387" y="2316544"/>
                <a:ext cx="153583" cy="44214"/>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87" name="Rectangle 231">
                <a:extLst>
                  <a:ext uri="{FF2B5EF4-FFF2-40B4-BE49-F238E27FC236}">
                    <a16:creationId xmlns:a16="http://schemas.microsoft.com/office/drawing/2014/main" id="{BFF8ECA9-82B3-46FD-9735-1DE9772DEE72}"/>
                  </a:ext>
                </a:extLst>
              </p:cNvPr>
              <p:cNvSpPr>
                <a:spLocks noChangeArrowheads="1"/>
              </p:cNvSpPr>
              <p:nvPr/>
            </p:nvSpPr>
            <p:spPr bwMode="auto">
              <a:xfrm>
                <a:off x="1799387" y="3068186"/>
                <a:ext cx="153583" cy="16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88" name="Rectangle 232" descr="Small confetti">
                <a:extLst>
                  <a:ext uri="{FF2B5EF4-FFF2-40B4-BE49-F238E27FC236}">
                    <a16:creationId xmlns:a16="http://schemas.microsoft.com/office/drawing/2014/main" id="{EC6489CE-F7C4-4208-BF26-DDDEF2EB814A}"/>
                  </a:ext>
                </a:extLst>
              </p:cNvPr>
              <p:cNvSpPr>
                <a:spLocks noChangeArrowheads="1"/>
              </p:cNvSpPr>
              <p:nvPr/>
            </p:nvSpPr>
            <p:spPr bwMode="auto">
              <a:xfrm>
                <a:off x="1771008" y="3090675"/>
                <a:ext cx="198656" cy="81059"/>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89" name="Rectangle 234" descr="Light vertical">
                <a:extLst>
                  <a:ext uri="{FF2B5EF4-FFF2-40B4-BE49-F238E27FC236}">
                    <a16:creationId xmlns:a16="http://schemas.microsoft.com/office/drawing/2014/main" id="{FB73AFD4-9F70-4EE5-A5E1-F9C6428B7C3D}"/>
                  </a:ext>
                </a:extLst>
              </p:cNvPr>
              <p:cNvSpPr>
                <a:spLocks noChangeArrowheads="1"/>
              </p:cNvSpPr>
              <p:nvPr/>
            </p:nvSpPr>
            <p:spPr bwMode="auto">
              <a:xfrm>
                <a:off x="1679192" y="3176539"/>
                <a:ext cx="390634" cy="22107"/>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90" name="Rectangle 235">
                <a:extLst>
                  <a:ext uri="{FF2B5EF4-FFF2-40B4-BE49-F238E27FC236}">
                    <a16:creationId xmlns:a16="http://schemas.microsoft.com/office/drawing/2014/main" id="{2ED8514F-367C-4057-BEBA-EF58C7EB6B1D}"/>
                  </a:ext>
                </a:extLst>
              </p:cNvPr>
              <p:cNvSpPr>
                <a:spLocks noChangeArrowheads="1"/>
              </p:cNvSpPr>
              <p:nvPr/>
            </p:nvSpPr>
            <p:spPr bwMode="auto">
              <a:xfrm>
                <a:off x="1799387" y="2434449"/>
                <a:ext cx="153583" cy="1473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91" name="Group 236">
                <a:extLst>
                  <a:ext uri="{FF2B5EF4-FFF2-40B4-BE49-F238E27FC236}">
                    <a16:creationId xmlns:a16="http://schemas.microsoft.com/office/drawing/2014/main" id="{0442CF12-7AE4-4FB3-B716-35982CB24346}"/>
                  </a:ext>
                </a:extLst>
              </p:cNvPr>
              <p:cNvGrpSpPr>
                <a:grpSpLocks/>
              </p:cNvGrpSpPr>
              <p:nvPr/>
            </p:nvGrpSpPr>
            <p:grpSpPr bwMode="auto">
              <a:xfrm>
                <a:off x="1697555" y="2365180"/>
                <a:ext cx="353908" cy="63374"/>
                <a:chOff x="3839" y="1423"/>
                <a:chExt cx="212" cy="43"/>
              </a:xfrm>
              <a:solidFill>
                <a:schemeClr val="accent5">
                  <a:lumMod val="50000"/>
                </a:schemeClr>
              </a:solidFill>
            </p:grpSpPr>
            <p:grpSp>
              <p:nvGrpSpPr>
                <p:cNvPr id="553" name="Group 237">
                  <a:extLst>
                    <a:ext uri="{FF2B5EF4-FFF2-40B4-BE49-F238E27FC236}">
                      <a16:creationId xmlns:a16="http://schemas.microsoft.com/office/drawing/2014/main" id="{BC2DE27D-EAA1-4908-A07B-D9CAFB93260A}"/>
                    </a:ext>
                  </a:extLst>
                </p:cNvPr>
                <p:cNvGrpSpPr>
                  <a:grpSpLocks/>
                </p:cNvGrpSpPr>
                <p:nvPr/>
              </p:nvGrpSpPr>
              <p:grpSpPr bwMode="auto">
                <a:xfrm>
                  <a:off x="3839" y="1423"/>
                  <a:ext cx="56" cy="41"/>
                  <a:chOff x="3839" y="1423"/>
                  <a:chExt cx="56" cy="41"/>
                </a:xfrm>
                <a:grpFill/>
              </p:grpSpPr>
              <p:sp>
                <p:nvSpPr>
                  <p:cNvPr id="557" name="Arco 238">
                    <a:extLst>
                      <a:ext uri="{FF2B5EF4-FFF2-40B4-BE49-F238E27FC236}">
                        <a16:creationId xmlns:a16="http://schemas.microsoft.com/office/drawing/2014/main" id="{42A364FD-C287-411D-B064-300682090F09}"/>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58" name="Line 239">
                    <a:extLst>
                      <a:ext uri="{FF2B5EF4-FFF2-40B4-BE49-F238E27FC236}">
                        <a16:creationId xmlns:a16="http://schemas.microsoft.com/office/drawing/2014/main" id="{A1BB4319-376B-46DB-A57B-19DF8B682C2C}"/>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54" name="Line 240">
                  <a:extLst>
                    <a:ext uri="{FF2B5EF4-FFF2-40B4-BE49-F238E27FC236}">
                      <a16:creationId xmlns:a16="http://schemas.microsoft.com/office/drawing/2014/main" id="{F6A47CF3-4D56-4FCF-A849-AAE90354FE8A}"/>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55" name="Arco 241">
                  <a:extLst>
                    <a:ext uri="{FF2B5EF4-FFF2-40B4-BE49-F238E27FC236}">
                      <a16:creationId xmlns:a16="http://schemas.microsoft.com/office/drawing/2014/main" id="{07C0EA17-2F2D-4E5F-B2C7-3E52D2C32FD7}"/>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56" name="Line 242">
                  <a:extLst>
                    <a:ext uri="{FF2B5EF4-FFF2-40B4-BE49-F238E27FC236}">
                      <a16:creationId xmlns:a16="http://schemas.microsoft.com/office/drawing/2014/main" id="{B674E7DA-CA2F-4DB0-A24F-C42129282286}"/>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492" name="Group 243">
                <a:extLst>
                  <a:ext uri="{FF2B5EF4-FFF2-40B4-BE49-F238E27FC236}">
                    <a16:creationId xmlns:a16="http://schemas.microsoft.com/office/drawing/2014/main" id="{67139C05-3E3C-46DC-B559-7D7F00712811}"/>
                  </a:ext>
                </a:extLst>
              </p:cNvPr>
              <p:cNvGrpSpPr>
                <a:grpSpLocks/>
              </p:cNvGrpSpPr>
              <p:nvPr/>
            </p:nvGrpSpPr>
            <p:grpSpPr bwMode="auto">
              <a:xfrm>
                <a:off x="1697555" y="2450661"/>
                <a:ext cx="353908" cy="64847"/>
                <a:chOff x="3839" y="1481"/>
                <a:chExt cx="212" cy="44"/>
              </a:xfrm>
              <a:solidFill>
                <a:schemeClr val="accent5">
                  <a:lumMod val="50000"/>
                </a:schemeClr>
              </a:solidFill>
            </p:grpSpPr>
            <p:grpSp>
              <p:nvGrpSpPr>
                <p:cNvPr id="547" name="Group 244">
                  <a:extLst>
                    <a:ext uri="{FF2B5EF4-FFF2-40B4-BE49-F238E27FC236}">
                      <a16:creationId xmlns:a16="http://schemas.microsoft.com/office/drawing/2014/main" id="{EBE518D3-E6B8-4728-ADB5-D0D3D2DDAA04}"/>
                    </a:ext>
                  </a:extLst>
                </p:cNvPr>
                <p:cNvGrpSpPr>
                  <a:grpSpLocks/>
                </p:cNvGrpSpPr>
                <p:nvPr/>
              </p:nvGrpSpPr>
              <p:grpSpPr bwMode="auto">
                <a:xfrm>
                  <a:off x="3839" y="1481"/>
                  <a:ext cx="56" cy="43"/>
                  <a:chOff x="3839" y="1481"/>
                  <a:chExt cx="56" cy="43"/>
                </a:xfrm>
                <a:grpFill/>
              </p:grpSpPr>
              <p:sp>
                <p:nvSpPr>
                  <p:cNvPr id="551" name="Arco 245">
                    <a:extLst>
                      <a:ext uri="{FF2B5EF4-FFF2-40B4-BE49-F238E27FC236}">
                        <a16:creationId xmlns:a16="http://schemas.microsoft.com/office/drawing/2014/main" id="{0D8A824C-37C9-4DB6-AACD-6F7702A9F025}"/>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52" name="Line 246">
                    <a:extLst>
                      <a:ext uri="{FF2B5EF4-FFF2-40B4-BE49-F238E27FC236}">
                        <a16:creationId xmlns:a16="http://schemas.microsoft.com/office/drawing/2014/main" id="{CCC9807F-59BD-41BF-AAA7-DC41ED69AC3C}"/>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48" name="Line 247">
                  <a:extLst>
                    <a:ext uri="{FF2B5EF4-FFF2-40B4-BE49-F238E27FC236}">
                      <a16:creationId xmlns:a16="http://schemas.microsoft.com/office/drawing/2014/main" id="{C02E1294-6FF9-42D5-8009-768B4BDCB3FA}"/>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49" name="Arco 248">
                  <a:extLst>
                    <a:ext uri="{FF2B5EF4-FFF2-40B4-BE49-F238E27FC236}">
                      <a16:creationId xmlns:a16="http://schemas.microsoft.com/office/drawing/2014/main" id="{A6CED092-C636-4182-B08A-7DDA216F1E7F}"/>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50" name="Line 249">
                  <a:extLst>
                    <a:ext uri="{FF2B5EF4-FFF2-40B4-BE49-F238E27FC236}">
                      <a16:creationId xmlns:a16="http://schemas.microsoft.com/office/drawing/2014/main" id="{ED02FA60-9979-4DF6-A341-C073442DCA86}"/>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93" name="Rectangle 250">
                <a:extLst>
                  <a:ext uri="{FF2B5EF4-FFF2-40B4-BE49-F238E27FC236}">
                    <a16:creationId xmlns:a16="http://schemas.microsoft.com/office/drawing/2014/main" id="{7EF26607-9957-4792-9112-82E3307C97E9}"/>
                  </a:ext>
                </a:extLst>
              </p:cNvPr>
              <p:cNvSpPr>
                <a:spLocks noChangeArrowheads="1"/>
              </p:cNvSpPr>
              <p:nvPr/>
            </p:nvSpPr>
            <p:spPr bwMode="auto">
              <a:xfrm>
                <a:off x="1797717" y="2522877"/>
                <a:ext cx="155251" cy="19160"/>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94" name="Group 251">
                <a:extLst>
                  <a:ext uri="{FF2B5EF4-FFF2-40B4-BE49-F238E27FC236}">
                    <a16:creationId xmlns:a16="http://schemas.microsoft.com/office/drawing/2014/main" id="{817EDB46-B836-4460-87FB-AA323169457C}"/>
                  </a:ext>
                </a:extLst>
              </p:cNvPr>
              <p:cNvGrpSpPr>
                <a:grpSpLocks/>
              </p:cNvGrpSpPr>
              <p:nvPr/>
            </p:nvGrpSpPr>
            <p:grpSpPr bwMode="auto">
              <a:xfrm>
                <a:off x="1699225" y="2543511"/>
                <a:ext cx="352238" cy="67795"/>
                <a:chOff x="3840" y="1544"/>
                <a:chExt cx="211" cy="46"/>
              </a:xfrm>
              <a:solidFill>
                <a:schemeClr val="accent5">
                  <a:lumMod val="50000"/>
                </a:schemeClr>
              </a:solidFill>
            </p:grpSpPr>
            <p:grpSp>
              <p:nvGrpSpPr>
                <p:cNvPr id="541" name="Group 252">
                  <a:extLst>
                    <a:ext uri="{FF2B5EF4-FFF2-40B4-BE49-F238E27FC236}">
                      <a16:creationId xmlns:a16="http://schemas.microsoft.com/office/drawing/2014/main" id="{85F61D0E-1447-4BCA-AA43-85B9EBE27D18}"/>
                    </a:ext>
                  </a:extLst>
                </p:cNvPr>
                <p:cNvGrpSpPr>
                  <a:grpSpLocks/>
                </p:cNvGrpSpPr>
                <p:nvPr/>
              </p:nvGrpSpPr>
              <p:grpSpPr bwMode="auto">
                <a:xfrm>
                  <a:off x="3840" y="1544"/>
                  <a:ext cx="56" cy="46"/>
                  <a:chOff x="3840" y="1544"/>
                  <a:chExt cx="56" cy="46"/>
                </a:xfrm>
                <a:grpFill/>
              </p:grpSpPr>
              <p:sp>
                <p:nvSpPr>
                  <p:cNvPr id="545" name="Arco 253">
                    <a:extLst>
                      <a:ext uri="{FF2B5EF4-FFF2-40B4-BE49-F238E27FC236}">
                        <a16:creationId xmlns:a16="http://schemas.microsoft.com/office/drawing/2014/main" id="{64CDA918-518C-4CC6-B8D8-A78169242401}"/>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46" name="Line 254">
                    <a:extLst>
                      <a:ext uri="{FF2B5EF4-FFF2-40B4-BE49-F238E27FC236}">
                        <a16:creationId xmlns:a16="http://schemas.microsoft.com/office/drawing/2014/main" id="{1040A755-5F00-4B61-B22B-3782FB1F7304}"/>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42" name="Line 255">
                  <a:extLst>
                    <a:ext uri="{FF2B5EF4-FFF2-40B4-BE49-F238E27FC236}">
                      <a16:creationId xmlns:a16="http://schemas.microsoft.com/office/drawing/2014/main" id="{47C74CEE-A252-42FE-BE85-78BCBDFAFDBF}"/>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43" name="Arco 256">
                  <a:extLst>
                    <a:ext uri="{FF2B5EF4-FFF2-40B4-BE49-F238E27FC236}">
                      <a16:creationId xmlns:a16="http://schemas.microsoft.com/office/drawing/2014/main" id="{9310851E-9FE9-4254-98AA-92E3CD4CEFF3}"/>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44" name="Line 257">
                  <a:extLst>
                    <a:ext uri="{FF2B5EF4-FFF2-40B4-BE49-F238E27FC236}">
                      <a16:creationId xmlns:a16="http://schemas.microsoft.com/office/drawing/2014/main" id="{81BD90A1-FD4A-4B4C-BC5D-F120CA1E04CE}"/>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95" name="Rectangle 258">
                <a:extLst>
                  <a:ext uri="{FF2B5EF4-FFF2-40B4-BE49-F238E27FC236}">
                    <a16:creationId xmlns:a16="http://schemas.microsoft.com/office/drawing/2014/main" id="{E5F3E2BF-6DEC-432E-816C-23F380AA4F5F}"/>
                  </a:ext>
                </a:extLst>
              </p:cNvPr>
              <p:cNvSpPr>
                <a:spLocks noChangeArrowheads="1"/>
              </p:cNvSpPr>
              <p:nvPr/>
            </p:nvSpPr>
            <p:spPr bwMode="auto">
              <a:xfrm>
                <a:off x="1799387" y="2615727"/>
                <a:ext cx="153583" cy="16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96" name="Group 259">
                <a:extLst>
                  <a:ext uri="{FF2B5EF4-FFF2-40B4-BE49-F238E27FC236}">
                    <a16:creationId xmlns:a16="http://schemas.microsoft.com/office/drawing/2014/main" id="{AD4CF21C-9A34-441B-B5D0-ADB3B5D6DEBA}"/>
                  </a:ext>
                </a:extLst>
              </p:cNvPr>
              <p:cNvGrpSpPr>
                <a:grpSpLocks/>
              </p:cNvGrpSpPr>
              <p:nvPr/>
            </p:nvGrpSpPr>
            <p:grpSpPr bwMode="auto">
              <a:xfrm>
                <a:off x="1699225" y="2636360"/>
                <a:ext cx="350569" cy="63374"/>
                <a:chOff x="3840" y="1607"/>
                <a:chExt cx="210" cy="43"/>
              </a:xfrm>
              <a:solidFill>
                <a:schemeClr val="accent5">
                  <a:lumMod val="50000"/>
                </a:schemeClr>
              </a:solidFill>
            </p:grpSpPr>
            <p:grpSp>
              <p:nvGrpSpPr>
                <p:cNvPr id="535" name="Group 260">
                  <a:extLst>
                    <a:ext uri="{FF2B5EF4-FFF2-40B4-BE49-F238E27FC236}">
                      <a16:creationId xmlns:a16="http://schemas.microsoft.com/office/drawing/2014/main" id="{BAFF7B09-085C-4E7D-9690-87AEE32D4DEB}"/>
                    </a:ext>
                  </a:extLst>
                </p:cNvPr>
                <p:cNvGrpSpPr>
                  <a:grpSpLocks/>
                </p:cNvGrpSpPr>
                <p:nvPr/>
              </p:nvGrpSpPr>
              <p:grpSpPr bwMode="auto">
                <a:xfrm>
                  <a:off x="3840" y="1607"/>
                  <a:ext cx="56" cy="41"/>
                  <a:chOff x="3840" y="1607"/>
                  <a:chExt cx="56" cy="41"/>
                </a:xfrm>
                <a:grpFill/>
              </p:grpSpPr>
              <p:sp>
                <p:nvSpPr>
                  <p:cNvPr id="539" name="Arco 261">
                    <a:extLst>
                      <a:ext uri="{FF2B5EF4-FFF2-40B4-BE49-F238E27FC236}">
                        <a16:creationId xmlns:a16="http://schemas.microsoft.com/office/drawing/2014/main" id="{C9A4D350-870B-4164-94BB-4CE1550E13E2}"/>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40" name="Line 262">
                    <a:extLst>
                      <a:ext uri="{FF2B5EF4-FFF2-40B4-BE49-F238E27FC236}">
                        <a16:creationId xmlns:a16="http://schemas.microsoft.com/office/drawing/2014/main" id="{75E78485-3F6A-43A1-BA00-8370304B4D31}"/>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36" name="Line 263">
                  <a:extLst>
                    <a:ext uri="{FF2B5EF4-FFF2-40B4-BE49-F238E27FC236}">
                      <a16:creationId xmlns:a16="http://schemas.microsoft.com/office/drawing/2014/main" id="{03FFB9E8-BF7B-43A4-858A-F42CCBA2EF0B}"/>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37" name="Arco 264">
                  <a:extLst>
                    <a:ext uri="{FF2B5EF4-FFF2-40B4-BE49-F238E27FC236}">
                      <a16:creationId xmlns:a16="http://schemas.microsoft.com/office/drawing/2014/main" id="{1326BF8C-A2DE-4732-9856-FCD81ED28B4D}"/>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38" name="Line 265">
                  <a:extLst>
                    <a:ext uri="{FF2B5EF4-FFF2-40B4-BE49-F238E27FC236}">
                      <a16:creationId xmlns:a16="http://schemas.microsoft.com/office/drawing/2014/main" id="{70ECDBB6-706C-4A35-85AC-62174EAE7D11}"/>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97" name="Rectangle 266">
                <a:extLst>
                  <a:ext uri="{FF2B5EF4-FFF2-40B4-BE49-F238E27FC236}">
                    <a16:creationId xmlns:a16="http://schemas.microsoft.com/office/drawing/2014/main" id="{60166C30-7D3E-4AC4-A930-80FCD260E815}"/>
                  </a:ext>
                </a:extLst>
              </p:cNvPr>
              <p:cNvSpPr>
                <a:spLocks noChangeArrowheads="1"/>
              </p:cNvSpPr>
              <p:nvPr/>
            </p:nvSpPr>
            <p:spPr bwMode="auto">
              <a:xfrm>
                <a:off x="1799387" y="2708577"/>
                <a:ext cx="153583" cy="1473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98" name="Group 267">
                <a:extLst>
                  <a:ext uri="{FF2B5EF4-FFF2-40B4-BE49-F238E27FC236}">
                    <a16:creationId xmlns:a16="http://schemas.microsoft.com/office/drawing/2014/main" id="{88853EE7-A063-4F16-ACB8-A19EAADAD58A}"/>
                  </a:ext>
                </a:extLst>
              </p:cNvPr>
              <p:cNvGrpSpPr>
                <a:grpSpLocks/>
              </p:cNvGrpSpPr>
              <p:nvPr/>
            </p:nvGrpSpPr>
            <p:grpSpPr bwMode="auto">
              <a:xfrm>
                <a:off x="1699225" y="2729211"/>
                <a:ext cx="350569" cy="64847"/>
                <a:chOff x="3840" y="1670"/>
                <a:chExt cx="210" cy="44"/>
              </a:xfrm>
              <a:solidFill>
                <a:schemeClr val="accent5">
                  <a:lumMod val="50000"/>
                </a:schemeClr>
              </a:solidFill>
            </p:grpSpPr>
            <p:grpSp>
              <p:nvGrpSpPr>
                <p:cNvPr id="529" name="Group 268">
                  <a:extLst>
                    <a:ext uri="{FF2B5EF4-FFF2-40B4-BE49-F238E27FC236}">
                      <a16:creationId xmlns:a16="http://schemas.microsoft.com/office/drawing/2014/main" id="{693A45BC-E23B-4979-A3A0-1FDD4EAB8F0A}"/>
                    </a:ext>
                  </a:extLst>
                </p:cNvPr>
                <p:cNvGrpSpPr>
                  <a:grpSpLocks/>
                </p:cNvGrpSpPr>
                <p:nvPr/>
              </p:nvGrpSpPr>
              <p:grpSpPr bwMode="auto">
                <a:xfrm>
                  <a:off x="3840" y="1670"/>
                  <a:ext cx="56" cy="44"/>
                  <a:chOff x="3840" y="1670"/>
                  <a:chExt cx="56" cy="44"/>
                </a:xfrm>
                <a:grpFill/>
              </p:grpSpPr>
              <p:sp>
                <p:nvSpPr>
                  <p:cNvPr id="533" name="Arco 269">
                    <a:extLst>
                      <a:ext uri="{FF2B5EF4-FFF2-40B4-BE49-F238E27FC236}">
                        <a16:creationId xmlns:a16="http://schemas.microsoft.com/office/drawing/2014/main" id="{77322204-0CFE-4664-9650-929965ADE606}"/>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34" name="Line 270">
                    <a:extLst>
                      <a:ext uri="{FF2B5EF4-FFF2-40B4-BE49-F238E27FC236}">
                        <a16:creationId xmlns:a16="http://schemas.microsoft.com/office/drawing/2014/main" id="{FAFACF67-4A6F-4EA2-86DE-5EF62F8D8C5B}"/>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30" name="Line 271">
                  <a:extLst>
                    <a:ext uri="{FF2B5EF4-FFF2-40B4-BE49-F238E27FC236}">
                      <a16:creationId xmlns:a16="http://schemas.microsoft.com/office/drawing/2014/main" id="{1545C3C5-AC1C-4DCD-8CD1-56B465832DB1}"/>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31" name="Arco 272">
                  <a:extLst>
                    <a:ext uri="{FF2B5EF4-FFF2-40B4-BE49-F238E27FC236}">
                      <a16:creationId xmlns:a16="http://schemas.microsoft.com/office/drawing/2014/main" id="{B972EE5C-3CE8-4B68-B533-A6CE7D6476DB}"/>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32" name="Line 273">
                  <a:extLst>
                    <a:ext uri="{FF2B5EF4-FFF2-40B4-BE49-F238E27FC236}">
                      <a16:creationId xmlns:a16="http://schemas.microsoft.com/office/drawing/2014/main" id="{945D6FD5-D4CF-4E5A-9C3A-0B4A6735F889}"/>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99" name="Rectangle 274">
                <a:extLst>
                  <a:ext uri="{FF2B5EF4-FFF2-40B4-BE49-F238E27FC236}">
                    <a16:creationId xmlns:a16="http://schemas.microsoft.com/office/drawing/2014/main" id="{BC7B5D5B-AAF6-447C-92E3-70C0A842786C}"/>
                  </a:ext>
                </a:extLst>
              </p:cNvPr>
              <p:cNvSpPr>
                <a:spLocks noChangeArrowheads="1"/>
              </p:cNvSpPr>
              <p:nvPr/>
            </p:nvSpPr>
            <p:spPr bwMode="auto">
              <a:xfrm>
                <a:off x="1799387" y="2798479"/>
                <a:ext cx="153583" cy="16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00" name="Group 275">
                <a:extLst>
                  <a:ext uri="{FF2B5EF4-FFF2-40B4-BE49-F238E27FC236}">
                    <a16:creationId xmlns:a16="http://schemas.microsoft.com/office/drawing/2014/main" id="{5F83D0FE-8B09-44B2-B575-B6DE7C1934C7}"/>
                  </a:ext>
                </a:extLst>
              </p:cNvPr>
              <p:cNvGrpSpPr>
                <a:grpSpLocks/>
              </p:cNvGrpSpPr>
              <p:nvPr/>
            </p:nvGrpSpPr>
            <p:grpSpPr bwMode="auto">
              <a:xfrm>
                <a:off x="1699225" y="2819112"/>
                <a:ext cx="350569" cy="64847"/>
                <a:chOff x="3840" y="1731"/>
                <a:chExt cx="210" cy="44"/>
              </a:xfrm>
              <a:solidFill>
                <a:schemeClr val="accent5">
                  <a:lumMod val="50000"/>
                </a:schemeClr>
              </a:solidFill>
            </p:grpSpPr>
            <p:grpSp>
              <p:nvGrpSpPr>
                <p:cNvPr id="523" name="Group 276">
                  <a:extLst>
                    <a:ext uri="{FF2B5EF4-FFF2-40B4-BE49-F238E27FC236}">
                      <a16:creationId xmlns:a16="http://schemas.microsoft.com/office/drawing/2014/main" id="{871DB70C-5EC9-45DD-9F10-D23CBBF04648}"/>
                    </a:ext>
                  </a:extLst>
                </p:cNvPr>
                <p:cNvGrpSpPr>
                  <a:grpSpLocks/>
                </p:cNvGrpSpPr>
                <p:nvPr/>
              </p:nvGrpSpPr>
              <p:grpSpPr bwMode="auto">
                <a:xfrm>
                  <a:off x="3840" y="1731"/>
                  <a:ext cx="56" cy="42"/>
                  <a:chOff x="3840" y="1731"/>
                  <a:chExt cx="56" cy="42"/>
                </a:xfrm>
                <a:grpFill/>
              </p:grpSpPr>
              <p:sp>
                <p:nvSpPr>
                  <p:cNvPr id="527" name="Arco 277">
                    <a:extLst>
                      <a:ext uri="{FF2B5EF4-FFF2-40B4-BE49-F238E27FC236}">
                        <a16:creationId xmlns:a16="http://schemas.microsoft.com/office/drawing/2014/main" id="{1A8A91D4-EABF-44ED-B097-8EDB4D04C6FD}"/>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28" name="Line 278">
                    <a:extLst>
                      <a:ext uri="{FF2B5EF4-FFF2-40B4-BE49-F238E27FC236}">
                        <a16:creationId xmlns:a16="http://schemas.microsoft.com/office/drawing/2014/main" id="{41E4B34F-8B7A-45D1-92A1-24D4F681F2E0}"/>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24" name="Line 279">
                  <a:extLst>
                    <a:ext uri="{FF2B5EF4-FFF2-40B4-BE49-F238E27FC236}">
                      <a16:creationId xmlns:a16="http://schemas.microsoft.com/office/drawing/2014/main" id="{C2421461-7225-4D88-A86A-0B84F4985B74}"/>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25" name="Arco 280">
                  <a:extLst>
                    <a:ext uri="{FF2B5EF4-FFF2-40B4-BE49-F238E27FC236}">
                      <a16:creationId xmlns:a16="http://schemas.microsoft.com/office/drawing/2014/main" id="{A53D78EB-982C-45C5-AED9-23A4B7DE6FBF}"/>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26" name="Line 281">
                  <a:extLst>
                    <a:ext uri="{FF2B5EF4-FFF2-40B4-BE49-F238E27FC236}">
                      <a16:creationId xmlns:a16="http://schemas.microsoft.com/office/drawing/2014/main" id="{F51892D5-7DBB-4915-8BB5-AEF8F95FB938}"/>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01" name="Rectangle 282">
                <a:extLst>
                  <a:ext uri="{FF2B5EF4-FFF2-40B4-BE49-F238E27FC236}">
                    <a16:creationId xmlns:a16="http://schemas.microsoft.com/office/drawing/2014/main" id="{3D125CB8-3752-49B1-8AF5-2B5168BE9758}"/>
                  </a:ext>
                </a:extLst>
              </p:cNvPr>
              <p:cNvSpPr>
                <a:spLocks noChangeArrowheads="1"/>
              </p:cNvSpPr>
              <p:nvPr/>
            </p:nvSpPr>
            <p:spPr bwMode="auto">
              <a:xfrm>
                <a:off x="1799387" y="2891329"/>
                <a:ext cx="153583" cy="1473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502" name="Rectangle 283">
                <a:extLst>
                  <a:ext uri="{FF2B5EF4-FFF2-40B4-BE49-F238E27FC236}">
                    <a16:creationId xmlns:a16="http://schemas.microsoft.com/office/drawing/2014/main" id="{A37F3C1B-5B19-410E-B977-E0AB9ECBE49F}"/>
                  </a:ext>
                </a:extLst>
              </p:cNvPr>
              <p:cNvSpPr>
                <a:spLocks noChangeArrowheads="1"/>
              </p:cNvSpPr>
              <p:nvPr/>
            </p:nvSpPr>
            <p:spPr bwMode="auto">
              <a:xfrm>
                <a:off x="1799387" y="2981231"/>
                <a:ext cx="153583" cy="16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03" name="Group 284">
                <a:extLst>
                  <a:ext uri="{FF2B5EF4-FFF2-40B4-BE49-F238E27FC236}">
                    <a16:creationId xmlns:a16="http://schemas.microsoft.com/office/drawing/2014/main" id="{1801104E-81E9-4A44-A97F-9AA9D5E98E73}"/>
                  </a:ext>
                </a:extLst>
              </p:cNvPr>
              <p:cNvGrpSpPr>
                <a:grpSpLocks/>
              </p:cNvGrpSpPr>
              <p:nvPr/>
            </p:nvGrpSpPr>
            <p:grpSpPr bwMode="auto">
              <a:xfrm>
                <a:off x="1699225" y="3001865"/>
                <a:ext cx="350569" cy="66322"/>
                <a:chOff x="3840" y="1855"/>
                <a:chExt cx="210" cy="45"/>
              </a:xfrm>
              <a:solidFill>
                <a:schemeClr val="accent5">
                  <a:lumMod val="50000"/>
                </a:schemeClr>
              </a:solidFill>
            </p:grpSpPr>
            <p:grpSp>
              <p:nvGrpSpPr>
                <p:cNvPr id="517" name="Group 285">
                  <a:extLst>
                    <a:ext uri="{FF2B5EF4-FFF2-40B4-BE49-F238E27FC236}">
                      <a16:creationId xmlns:a16="http://schemas.microsoft.com/office/drawing/2014/main" id="{67241FD7-449B-402F-91F4-7570859FD766}"/>
                    </a:ext>
                  </a:extLst>
                </p:cNvPr>
                <p:cNvGrpSpPr>
                  <a:grpSpLocks/>
                </p:cNvGrpSpPr>
                <p:nvPr/>
              </p:nvGrpSpPr>
              <p:grpSpPr bwMode="auto">
                <a:xfrm>
                  <a:off x="3840" y="1855"/>
                  <a:ext cx="56" cy="45"/>
                  <a:chOff x="3840" y="1855"/>
                  <a:chExt cx="56" cy="45"/>
                </a:xfrm>
                <a:grpFill/>
              </p:grpSpPr>
              <p:sp>
                <p:nvSpPr>
                  <p:cNvPr id="521" name="Arco 286">
                    <a:extLst>
                      <a:ext uri="{FF2B5EF4-FFF2-40B4-BE49-F238E27FC236}">
                        <a16:creationId xmlns:a16="http://schemas.microsoft.com/office/drawing/2014/main" id="{3ACFD153-9AAF-429A-A89B-15216DCAE430}"/>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22" name="Line 287">
                    <a:extLst>
                      <a:ext uri="{FF2B5EF4-FFF2-40B4-BE49-F238E27FC236}">
                        <a16:creationId xmlns:a16="http://schemas.microsoft.com/office/drawing/2014/main" id="{B374F29B-2E67-4E59-B2EC-26E6FAFD38A7}"/>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18" name="Line 288">
                  <a:extLst>
                    <a:ext uri="{FF2B5EF4-FFF2-40B4-BE49-F238E27FC236}">
                      <a16:creationId xmlns:a16="http://schemas.microsoft.com/office/drawing/2014/main" id="{05C46E38-EF46-4CD6-B325-4418D08CA8AB}"/>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19" name="Arco 289">
                  <a:extLst>
                    <a:ext uri="{FF2B5EF4-FFF2-40B4-BE49-F238E27FC236}">
                      <a16:creationId xmlns:a16="http://schemas.microsoft.com/office/drawing/2014/main" id="{6DA5A1F7-A7DF-4CA0-B5B5-8B0431714B16}"/>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20" name="Line 290">
                  <a:extLst>
                    <a:ext uri="{FF2B5EF4-FFF2-40B4-BE49-F238E27FC236}">
                      <a16:creationId xmlns:a16="http://schemas.microsoft.com/office/drawing/2014/main" id="{30C18822-F893-4F84-95E3-D20D1AF7D232}"/>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504" name="Group 291">
                <a:extLst>
                  <a:ext uri="{FF2B5EF4-FFF2-40B4-BE49-F238E27FC236}">
                    <a16:creationId xmlns:a16="http://schemas.microsoft.com/office/drawing/2014/main" id="{CF5C6BC1-9D23-47EC-919D-A6F393CA1DA6}"/>
                  </a:ext>
                </a:extLst>
              </p:cNvPr>
              <p:cNvGrpSpPr>
                <a:grpSpLocks/>
              </p:cNvGrpSpPr>
              <p:nvPr/>
            </p:nvGrpSpPr>
            <p:grpSpPr bwMode="auto">
              <a:xfrm>
                <a:off x="1699225" y="2911963"/>
                <a:ext cx="350569" cy="64847"/>
                <a:chOff x="3840" y="1794"/>
                <a:chExt cx="210" cy="44"/>
              </a:xfrm>
              <a:solidFill>
                <a:schemeClr val="accent5">
                  <a:lumMod val="50000"/>
                </a:schemeClr>
              </a:solidFill>
            </p:grpSpPr>
            <p:grpSp>
              <p:nvGrpSpPr>
                <p:cNvPr id="511" name="Group 292">
                  <a:extLst>
                    <a:ext uri="{FF2B5EF4-FFF2-40B4-BE49-F238E27FC236}">
                      <a16:creationId xmlns:a16="http://schemas.microsoft.com/office/drawing/2014/main" id="{885D6869-780A-4699-B94A-73CCF055C66C}"/>
                    </a:ext>
                  </a:extLst>
                </p:cNvPr>
                <p:cNvGrpSpPr>
                  <a:grpSpLocks/>
                </p:cNvGrpSpPr>
                <p:nvPr/>
              </p:nvGrpSpPr>
              <p:grpSpPr bwMode="auto">
                <a:xfrm>
                  <a:off x="3840" y="1794"/>
                  <a:ext cx="56" cy="44"/>
                  <a:chOff x="3840" y="1794"/>
                  <a:chExt cx="56" cy="44"/>
                </a:xfrm>
                <a:grpFill/>
              </p:grpSpPr>
              <p:sp>
                <p:nvSpPr>
                  <p:cNvPr id="515" name="Arco 293">
                    <a:extLst>
                      <a:ext uri="{FF2B5EF4-FFF2-40B4-BE49-F238E27FC236}">
                        <a16:creationId xmlns:a16="http://schemas.microsoft.com/office/drawing/2014/main" id="{3E65CA1B-E59F-46F2-9E25-6B40B2E07727}"/>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16" name="Line 294">
                    <a:extLst>
                      <a:ext uri="{FF2B5EF4-FFF2-40B4-BE49-F238E27FC236}">
                        <a16:creationId xmlns:a16="http://schemas.microsoft.com/office/drawing/2014/main" id="{156CC178-7734-4DE8-B96D-FF57F175F61B}"/>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12" name="Line 295">
                  <a:extLst>
                    <a:ext uri="{FF2B5EF4-FFF2-40B4-BE49-F238E27FC236}">
                      <a16:creationId xmlns:a16="http://schemas.microsoft.com/office/drawing/2014/main" id="{E52A92E4-E267-4F83-921A-E42B49522B22}"/>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13" name="Arco 296">
                  <a:extLst>
                    <a:ext uri="{FF2B5EF4-FFF2-40B4-BE49-F238E27FC236}">
                      <a16:creationId xmlns:a16="http://schemas.microsoft.com/office/drawing/2014/main" id="{161767A3-7E2A-45FB-8162-4D27456B7DC7}"/>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14" name="Line 297">
                  <a:extLst>
                    <a:ext uri="{FF2B5EF4-FFF2-40B4-BE49-F238E27FC236}">
                      <a16:creationId xmlns:a16="http://schemas.microsoft.com/office/drawing/2014/main" id="{2EFE2300-0DF3-4ED3-B33F-97636A4C9F88}"/>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05" name="Rectangle 230" descr="Small confetti">
                <a:extLst>
                  <a:ext uri="{FF2B5EF4-FFF2-40B4-BE49-F238E27FC236}">
                    <a16:creationId xmlns:a16="http://schemas.microsoft.com/office/drawing/2014/main" id="{40995BC2-C25A-48B2-96CF-D0D3390D3981}"/>
                  </a:ext>
                </a:extLst>
              </p:cNvPr>
              <p:cNvSpPr>
                <a:spLocks noChangeArrowheads="1"/>
              </p:cNvSpPr>
              <p:nvPr/>
            </p:nvSpPr>
            <p:spPr bwMode="auto">
              <a:xfrm>
                <a:off x="1805083" y="2246715"/>
                <a:ext cx="153583" cy="44214"/>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cxnSp>
            <p:nvCxnSpPr>
              <p:cNvPr id="506" name="Conector recto 505">
                <a:extLst>
                  <a:ext uri="{FF2B5EF4-FFF2-40B4-BE49-F238E27FC236}">
                    <a16:creationId xmlns:a16="http://schemas.microsoft.com/office/drawing/2014/main" id="{D1297C0D-4311-4870-BDF3-5E286D0601D6}"/>
                  </a:ext>
                </a:extLst>
              </p:cNvPr>
              <p:cNvCxnSpPr>
                <a:cxnSpLocks/>
              </p:cNvCxnSpPr>
              <p:nvPr/>
            </p:nvCxnSpPr>
            <p:spPr bwMode="auto">
              <a:xfrm rot="10800000" flipH="1">
                <a:off x="1374945" y="3171648"/>
                <a:ext cx="311257" cy="935939"/>
              </a:xfrm>
              <a:prstGeom prst="line">
                <a:avLst/>
              </a:prstGeom>
              <a:solidFill>
                <a:schemeClr val="accent1"/>
              </a:solidFill>
              <a:ln w="25400" cap="flat" cmpd="sng" algn="ctr">
                <a:solidFill>
                  <a:schemeClr val="tx1">
                    <a:lumMod val="50000"/>
                    <a:lumOff val="50000"/>
                  </a:schemeClr>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7" name="Conector recto 506">
                <a:extLst>
                  <a:ext uri="{FF2B5EF4-FFF2-40B4-BE49-F238E27FC236}">
                    <a16:creationId xmlns:a16="http://schemas.microsoft.com/office/drawing/2014/main" id="{3B75EE8D-F416-4B44-80BF-FF937351D9BF}"/>
                  </a:ext>
                </a:extLst>
              </p:cNvPr>
              <p:cNvCxnSpPr>
                <a:cxnSpLocks/>
              </p:cNvCxnSpPr>
              <p:nvPr/>
            </p:nvCxnSpPr>
            <p:spPr bwMode="auto">
              <a:xfrm rot="10800000">
                <a:off x="2064326" y="3174307"/>
                <a:ext cx="311257" cy="935939"/>
              </a:xfrm>
              <a:prstGeom prst="line">
                <a:avLst/>
              </a:prstGeom>
              <a:solidFill>
                <a:schemeClr val="accent1"/>
              </a:solidFill>
              <a:ln w="25400" cap="flat" cmpd="sng" algn="ctr">
                <a:solidFill>
                  <a:schemeClr val="tx1">
                    <a:lumMod val="50000"/>
                    <a:lumOff val="50000"/>
                  </a:schemeClr>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9" name="Forma libre: forma 508">
                <a:extLst>
                  <a:ext uri="{FF2B5EF4-FFF2-40B4-BE49-F238E27FC236}">
                    <a16:creationId xmlns:a16="http://schemas.microsoft.com/office/drawing/2014/main" id="{19FA0B8A-EFAE-41AB-BAAF-CA54C76E275D}"/>
                  </a:ext>
                </a:extLst>
              </p:cNvPr>
              <p:cNvSpPr/>
              <p:nvPr/>
            </p:nvSpPr>
            <p:spPr bwMode="auto">
              <a:xfrm>
                <a:off x="1381956" y="3190787"/>
                <a:ext cx="813235" cy="908828"/>
              </a:xfrm>
              <a:custGeom>
                <a:avLst/>
                <a:gdLst>
                  <a:gd name="connsiteX0" fmla="*/ 0 w 1152939"/>
                  <a:gd name="connsiteY0" fmla="*/ 1133061 h 1133061"/>
                  <a:gd name="connsiteX1" fmla="*/ 1152939 w 1152939"/>
                  <a:gd name="connsiteY1" fmla="*/ 496956 h 1133061"/>
                  <a:gd name="connsiteX2" fmla="*/ 437322 w 1152939"/>
                  <a:gd name="connsiteY2" fmla="*/ 0 h 1133061"/>
                  <a:gd name="connsiteX3" fmla="*/ 437322 w 1152939"/>
                  <a:gd name="connsiteY3" fmla="*/ 0 h 1133061"/>
                </a:gdLst>
                <a:ahLst/>
                <a:cxnLst>
                  <a:cxn ang="0">
                    <a:pos x="connsiteX0" y="connsiteY0"/>
                  </a:cxn>
                  <a:cxn ang="0">
                    <a:pos x="connsiteX1" y="connsiteY1"/>
                  </a:cxn>
                  <a:cxn ang="0">
                    <a:pos x="connsiteX2" y="connsiteY2"/>
                  </a:cxn>
                  <a:cxn ang="0">
                    <a:pos x="connsiteX3" y="connsiteY3"/>
                  </a:cxn>
                </a:cxnLst>
                <a:rect l="l" t="t" r="r" b="b"/>
                <a:pathLst>
                  <a:path w="1152939" h="1133061">
                    <a:moveTo>
                      <a:pt x="0" y="1133061"/>
                    </a:moveTo>
                    <a:lnTo>
                      <a:pt x="1152939" y="496956"/>
                    </a:lnTo>
                    <a:lnTo>
                      <a:pt x="437322" y="0"/>
                    </a:lnTo>
                    <a:lnTo>
                      <a:pt x="437322" y="0"/>
                    </a:lnTo>
                  </a:path>
                </a:pathLst>
              </a:custGeom>
              <a:noFill/>
              <a:ln w="25400" cap="flat" cmpd="sng" algn="ctr">
                <a:solidFill>
                  <a:schemeClr val="tx1">
                    <a:lumMod val="50000"/>
                    <a:lumOff val="50000"/>
                  </a:schemeClr>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510" name="Forma libre: forma 509">
                <a:extLst>
                  <a:ext uri="{FF2B5EF4-FFF2-40B4-BE49-F238E27FC236}">
                    <a16:creationId xmlns:a16="http://schemas.microsoft.com/office/drawing/2014/main" id="{AE240D44-3AC6-4940-85BE-C1D361194727}"/>
                  </a:ext>
                </a:extLst>
              </p:cNvPr>
              <p:cNvSpPr/>
              <p:nvPr/>
            </p:nvSpPr>
            <p:spPr bwMode="auto">
              <a:xfrm flipH="1">
                <a:off x="1559559" y="3193444"/>
                <a:ext cx="813235" cy="908828"/>
              </a:xfrm>
              <a:custGeom>
                <a:avLst/>
                <a:gdLst>
                  <a:gd name="connsiteX0" fmla="*/ 0 w 1152939"/>
                  <a:gd name="connsiteY0" fmla="*/ 1133061 h 1133061"/>
                  <a:gd name="connsiteX1" fmla="*/ 1152939 w 1152939"/>
                  <a:gd name="connsiteY1" fmla="*/ 496956 h 1133061"/>
                  <a:gd name="connsiteX2" fmla="*/ 437322 w 1152939"/>
                  <a:gd name="connsiteY2" fmla="*/ 0 h 1133061"/>
                  <a:gd name="connsiteX3" fmla="*/ 437322 w 1152939"/>
                  <a:gd name="connsiteY3" fmla="*/ 0 h 1133061"/>
                </a:gdLst>
                <a:ahLst/>
                <a:cxnLst>
                  <a:cxn ang="0">
                    <a:pos x="connsiteX0" y="connsiteY0"/>
                  </a:cxn>
                  <a:cxn ang="0">
                    <a:pos x="connsiteX1" y="connsiteY1"/>
                  </a:cxn>
                  <a:cxn ang="0">
                    <a:pos x="connsiteX2" y="connsiteY2"/>
                  </a:cxn>
                  <a:cxn ang="0">
                    <a:pos x="connsiteX3" y="connsiteY3"/>
                  </a:cxn>
                </a:cxnLst>
                <a:rect l="l" t="t" r="r" b="b"/>
                <a:pathLst>
                  <a:path w="1152939" h="1133061">
                    <a:moveTo>
                      <a:pt x="0" y="1133061"/>
                    </a:moveTo>
                    <a:lnTo>
                      <a:pt x="1152939" y="496956"/>
                    </a:lnTo>
                    <a:lnTo>
                      <a:pt x="437322" y="0"/>
                    </a:lnTo>
                    <a:lnTo>
                      <a:pt x="437322" y="0"/>
                    </a:lnTo>
                  </a:path>
                </a:pathLst>
              </a:custGeom>
              <a:noFill/>
              <a:ln w="25400" cap="flat" cmpd="sng" algn="ctr">
                <a:solidFill>
                  <a:schemeClr val="tx1">
                    <a:lumMod val="50000"/>
                    <a:lumOff val="50000"/>
                  </a:schemeClr>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888" name="Rectángulo 887">
                <a:extLst>
                  <a:ext uri="{FF2B5EF4-FFF2-40B4-BE49-F238E27FC236}">
                    <a16:creationId xmlns:a16="http://schemas.microsoft.com/office/drawing/2014/main" id="{86AA2F19-EB37-46BF-A098-11E9B00A34A1}"/>
                  </a:ext>
                </a:extLst>
              </p:cNvPr>
              <p:cNvSpPr/>
              <p:nvPr/>
            </p:nvSpPr>
            <p:spPr bwMode="auto">
              <a:xfrm>
                <a:off x="1855282" y="2370701"/>
                <a:ext cx="45719" cy="704479"/>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grpSp>
          <p:nvGrpSpPr>
            <p:cNvPr id="18" name="Grupo 17">
              <a:extLst>
                <a:ext uri="{FF2B5EF4-FFF2-40B4-BE49-F238E27FC236}">
                  <a16:creationId xmlns:a16="http://schemas.microsoft.com/office/drawing/2014/main" id="{3ACB2CF9-7395-4E0E-BB64-F76B5F8B1CFB}"/>
                </a:ext>
              </a:extLst>
            </p:cNvPr>
            <p:cNvGrpSpPr/>
            <p:nvPr/>
          </p:nvGrpSpPr>
          <p:grpSpPr>
            <a:xfrm>
              <a:off x="923925" y="3981450"/>
              <a:ext cx="485775" cy="504825"/>
              <a:chOff x="381000" y="3124200"/>
              <a:chExt cx="485775" cy="504825"/>
            </a:xfrm>
          </p:grpSpPr>
          <p:cxnSp>
            <p:nvCxnSpPr>
              <p:cNvPr id="5" name="Conector recto 4">
                <a:extLst>
                  <a:ext uri="{FF2B5EF4-FFF2-40B4-BE49-F238E27FC236}">
                    <a16:creationId xmlns:a16="http://schemas.microsoft.com/office/drawing/2014/main" id="{A26A09F3-983B-4CC5-A1BF-95AC80C1BC43}"/>
                  </a:ext>
                </a:extLst>
              </p:cNvPr>
              <p:cNvCxnSpPr/>
              <p:nvPr/>
            </p:nvCxnSpPr>
            <p:spPr bwMode="auto">
              <a:xfrm>
                <a:off x="381000" y="3352800"/>
                <a:ext cx="40005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Conector recto 7">
                <a:extLst>
                  <a:ext uri="{FF2B5EF4-FFF2-40B4-BE49-F238E27FC236}">
                    <a16:creationId xmlns:a16="http://schemas.microsoft.com/office/drawing/2014/main" id="{FD5B1F68-D6D5-47EB-A2F2-10DB432C5347}"/>
                  </a:ext>
                </a:extLst>
              </p:cNvPr>
              <p:cNvCxnSpPr/>
              <p:nvPr/>
            </p:nvCxnSpPr>
            <p:spPr bwMode="auto">
              <a:xfrm>
                <a:off x="466725" y="3409950"/>
                <a:ext cx="21907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Conector recto 9">
                <a:extLst>
                  <a:ext uri="{FF2B5EF4-FFF2-40B4-BE49-F238E27FC236}">
                    <a16:creationId xmlns:a16="http://schemas.microsoft.com/office/drawing/2014/main" id="{429E414E-5219-4B1C-8B38-675FE713B0A5}"/>
                  </a:ext>
                </a:extLst>
              </p:cNvPr>
              <p:cNvCxnSpPr/>
              <p:nvPr/>
            </p:nvCxnSpPr>
            <p:spPr bwMode="auto">
              <a:xfrm>
                <a:off x="514350" y="3467100"/>
                <a:ext cx="12382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Conector recto 12">
                <a:extLst>
                  <a:ext uri="{FF2B5EF4-FFF2-40B4-BE49-F238E27FC236}">
                    <a16:creationId xmlns:a16="http://schemas.microsoft.com/office/drawing/2014/main" id="{6AAED13F-482F-40BA-8E4D-4EB0D01BA0D6}"/>
                  </a:ext>
                </a:extLst>
              </p:cNvPr>
              <p:cNvCxnSpPr/>
              <p:nvPr/>
            </p:nvCxnSpPr>
            <p:spPr bwMode="auto">
              <a:xfrm>
                <a:off x="514350" y="3629025"/>
                <a:ext cx="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Forma libre: forma 16">
                <a:extLst>
                  <a:ext uri="{FF2B5EF4-FFF2-40B4-BE49-F238E27FC236}">
                    <a16:creationId xmlns:a16="http://schemas.microsoft.com/office/drawing/2014/main" id="{2CD1EFBD-A930-401F-B5BA-3FC7E778DCE8}"/>
                  </a:ext>
                </a:extLst>
              </p:cNvPr>
              <p:cNvSpPr/>
              <p:nvPr/>
            </p:nvSpPr>
            <p:spPr bwMode="auto">
              <a:xfrm>
                <a:off x="571500" y="3124200"/>
                <a:ext cx="295275" cy="228600"/>
              </a:xfrm>
              <a:custGeom>
                <a:avLst/>
                <a:gdLst>
                  <a:gd name="connsiteX0" fmla="*/ 9525 w 295275"/>
                  <a:gd name="connsiteY0" fmla="*/ 228600 h 228600"/>
                  <a:gd name="connsiteX1" fmla="*/ 0 w 295275"/>
                  <a:gd name="connsiteY1" fmla="*/ 0 h 228600"/>
                  <a:gd name="connsiteX2" fmla="*/ 295275 w 295275"/>
                  <a:gd name="connsiteY2" fmla="*/ 0 h 228600"/>
                  <a:gd name="connsiteX3" fmla="*/ 295275 w 295275"/>
                  <a:gd name="connsiteY3" fmla="*/ 0 h 228600"/>
                </a:gdLst>
                <a:ahLst/>
                <a:cxnLst>
                  <a:cxn ang="0">
                    <a:pos x="connsiteX0" y="connsiteY0"/>
                  </a:cxn>
                  <a:cxn ang="0">
                    <a:pos x="connsiteX1" y="connsiteY1"/>
                  </a:cxn>
                  <a:cxn ang="0">
                    <a:pos x="connsiteX2" y="connsiteY2"/>
                  </a:cxn>
                  <a:cxn ang="0">
                    <a:pos x="connsiteX3" y="connsiteY3"/>
                  </a:cxn>
                </a:cxnLst>
                <a:rect l="l" t="t" r="r" b="b"/>
                <a:pathLst>
                  <a:path w="295275" h="228600">
                    <a:moveTo>
                      <a:pt x="9525" y="228600"/>
                    </a:moveTo>
                    <a:lnTo>
                      <a:pt x="0" y="0"/>
                    </a:lnTo>
                    <a:lnTo>
                      <a:pt x="295275" y="0"/>
                    </a:lnTo>
                    <a:lnTo>
                      <a:pt x="295275" y="0"/>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grpSp>
      <p:sp>
        <p:nvSpPr>
          <p:cNvPr id="4" name="CuadroTexto 3"/>
          <p:cNvSpPr txBox="1"/>
          <p:nvPr/>
        </p:nvSpPr>
        <p:spPr>
          <a:xfrm>
            <a:off x="1425679" y="1640983"/>
            <a:ext cx="344763" cy="276999"/>
          </a:xfrm>
          <a:prstGeom prst="rect">
            <a:avLst/>
          </a:prstGeom>
          <a:noFill/>
          <a:ln w="19050">
            <a:solidFill>
              <a:schemeClr val="accent1"/>
            </a:solidFill>
          </a:ln>
        </p:spPr>
        <p:txBody>
          <a:bodyPr wrap="square" rtlCol="0">
            <a:spAutoFit/>
          </a:bodyPr>
          <a:lstStyle/>
          <a:p>
            <a:r>
              <a:rPr lang="es-CO" sz="1200" b="1" dirty="0"/>
              <a:t>A</a:t>
            </a:r>
          </a:p>
        </p:txBody>
      </p:sp>
      <p:sp>
        <p:nvSpPr>
          <p:cNvPr id="155" name="CuadroTexto 154"/>
          <p:cNvSpPr txBox="1"/>
          <p:nvPr/>
        </p:nvSpPr>
        <p:spPr>
          <a:xfrm>
            <a:off x="1243783" y="2511139"/>
            <a:ext cx="344763" cy="276999"/>
          </a:xfrm>
          <a:prstGeom prst="rect">
            <a:avLst/>
          </a:prstGeom>
          <a:noFill/>
          <a:ln w="19050">
            <a:solidFill>
              <a:schemeClr val="accent1"/>
            </a:solidFill>
          </a:ln>
        </p:spPr>
        <p:txBody>
          <a:bodyPr wrap="square" rtlCol="0">
            <a:spAutoFit/>
          </a:bodyPr>
          <a:lstStyle/>
          <a:p>
            <a:r>
              <a:rPr lang="es-CO" sz="1200" b="1" dirty="0" smtClean="0"/>
              <a:t>B</a:t>
            </a:r>
            <a:endParaRPr lang="es-CO" sz="1200" b="1" dirty="0"/>
          </a:p>
        </p:txBody>
      </p:sp>
      <p:sp>
        <p:nvSpPr>
          <p:cNvPr id="156"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sp>
        <p:nvSpPr>
          <p:cNvPr id="6" name="Cerrar llave 5"/>
          <p:cNvSpPr/>
          <p:nvPr/>
        </p:nvSpPr>
        <p:spPr bwMode="auto">
          <a:xfrm>
            <a:off x="2214691" y="1955430"/>
            <a:ext cx="186203" cy="697179"/>
          </a:xfrm>
          <a:prstGeom prst="rightBrace">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58" name="Cerrar llave 157"/>
          <p:cNvSpPr/>
          <p:nvPr/>
        </p:nvSpPr>
        <p:spPr bwMode="auto">
          <a:xfrm>
            <a:off x="2209779" y="2687934"/>
            <a:ext cx="186203" cy="697179"/>
          </a:xfrm>
          <a:prstGeom prst="rightBrace">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9" name="CuadroTexto 8"/>
          <p:cNvSpPr txBox="1"/>
          <p:nvPr/>
        </p:nvSpPr>
        <p:spPr>
          <a:xfrm>
            <a:off x="2389234" y="2176004"/>
            <a:ext cx="501445" cy="246221"/>
          </a:xfrm>
          <a:prstGeom prst="rect">
            <a:avLst/>
          </a:prstGeom>
          <a:noFill/>
        </p:spPr>
        <p:txBody>
          <a:bodyPr wrap="square" rtlCol="0">
            <a:spAutoFit/>
          </a:bodyPr>
          <a:lstStyle/>
          <a:p>
            <a:r>
              <a:rPr lang="es-CO" sz="1000" b="1" dirty="0" err="1" smtClean="0"/>
              <a:t>Cam</a:t>
            </a:r>
            <a:endParaRPr lang="es-CO" sz="1000" b="1" dirty="0"/>
          </a:p>
        </p:txBody>
      </p:sp>
      <p:sp>
        <p:nvSpPr>
          <p:cNvPr id="160" name="CuadroTexto 159"/>
          <p:cNvSpPr txBox="1"/>
          <p:nvPr/>
        </p:nvSpPr>
        <p:spPr>
          <a:xfrm>
            <a:off x="2384320" y="2908511"/>
            <a:ext cx="501445" cy="246221"/>
          </a:xfrm>
          <a:prstGeom prst="rect">
            <a:avLst/>
          </a:prstGeom>
          <a:noFill/>
        </p:spPr>
        <p:txBody>
          <a:bodyPr wrap="square" rtlCol="0">
            <a:spAutoFit/>
          </a:bodyPr>
          <a:lstStyle/>
          <a:p>
            <a:r>
              <a:rPr lang="es-CO" sz="1000" b="1" dirty="0" smtClean="0"/>
              <a:t>Col</a:t>
            </a:r>
            <a:endParaRPr lang="es-CO" sz="1000" b="1" dirty="0"/>
          </a:p>
        </p:txBody>
      </p:sp>
      <p:sp>
        <p:nvSpPr>
          <p:cNvPr id="161" name="Shape 71">
            <a:extLst>
              <a:ext uri="{FF2B5EF4-FFF2-40B4-BE49-F238E27FC236}">
                <a16:creationId xmlns:a16="http://schemas.microsoft.com/office/drawing/2014/main" id="{9CA6376E-4A0D-432C-9AD7-438EB87B225C}"/>
              </a:ext>
            </a:extLst>
          </p:cNvPr>
          <p:cNvSpPr txBox="1"/>
          <p:nvPr/>
        </p:nvSpPr>
        <p:spPr>
          <a:xfrm>
            <a:off x="853418" y="703853"/>
            <a:ext cx="3354788"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Tanque Vivo (conexiones)</a:t>
            </a:r>
            <a:endParaRPr kumimoji="0" lang="es-MX" sz="2000" b="1" i="0" u="none" strike="noStrike" kern="1200" cap="none" spc="0" normalizeH="0" baseline="0" noProof="0" dirty="0">
              <a:ln>
                <a:noFill/>
              </a:ln>
              <a:solidFill>
                <a:srgbClr val="000000"/>
              </a:solidFill>
              <a:effectLst/>
              <a:uLnTx/>
              <a:uFillTx/>
              <a:latin typeface="Arial"/>
            </a:endParaRPr>
          </a:p>
        </p:txBody>
      </p:sp>
      <p:sp>
        <p:nvSpPr>
          <p:cNvPr id="162" name="Shape 71">
            <a:extLst>
              <a:ext uri="{FF2B5EF4-FFF2-40B4-BE49-F238E27FC236}">
                <a16:creationId xmlns:a16="http://schemas.microsoft.com/office/drawing/2014/main" id="{A9B3CCF4-6174-45BB-B4C7-C4B4375546BB}"/>
              </a:ext>
            </a:extLst>
          </p:cNvPr>
          <p:cNvSpPr txBox="1"/>
          <p:nvPr/>
        </p:nvSpPr>
        <p:spPr>
          <a:xfrm>
            <a:off x="263906" y="1148657"/>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u="sng" noProof="0" dirty="0">
                <a:solidFill>
                  <a:srgbClr val="000000"/>
                </a:solidFill>
                <a:latin typeface="Arial"/>
              </a:rPr>
              <a:t>1</a:t>
            </a:r>
            <a:r>
              <a:rPr kumimoji="0" lang="es-MX" sz="1600" i="0" u="sng" strike="noStrike" kern="1200" cap="none" spc="0" normalizeH="0" baseline="0" noProof="0" dirty="0" smtClean="0">
                <a:ln>
                  <a:noFill/>
                </a:ln>
                <a:solidFill>
                  <a:srgbClr val="000000"/>
                </a:solidFill>
                <a:effectLst/>
                <a:uLnTx/>
                <a:uFillTx/>
                <a:latin typeface="Arial"/>
              </a:rPr>
              <a:t> </a:t>
            </a:r>
            <a:r>
              <a:rPr kumimoji="0" lang="es-MX" sz="1600" i="0" u="sng" strike="noStrike" kern="1200" cap="none" spc="0" normalizeH="0" baseline="0" noProof="0" dirty="0">
                <a:ln>
                  <a:noFill/>
                </a:ln>
                <a:solidFill>
                  <a:srgbClr val="000000"/>
                </a:solidFill>
                <a:effectLst/>
                <a:uLnTx/>
                <a:uFillTx/>
                <a:latin typeface="Arial"/>
              </a:rPr>
              <a:t>Cámara/Fase</a:t>
            </a:r>
          </a:p>
        </p:txBody>
      </p:sp>
      <p:cxnSp>
        <p:nvCxnSpPr>
          <p:cNvPr id="14" name="Conector recto de flecha 13"/>
          <p:cNvCxnSpPr/>
          <p:nvPr/>
        </p:nvCxnSpPr>
        <p:spPr bwMode="auto">
          <a:xfrm flipV="1">
            <a:off x="1233951" y="2983804"/>
            <a:ext cx="606097" cy="235402"/>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5" name="CuadroTexto 164"/>
          <p:cNvSpPr txBox="1"/>
          <p:nvPr/>
        </p:nvSpPr>
        <p:spPr>
          <a:xfrm>
            <a:off x="886917" y="3160594"/>
            <a:ext cx="501445" cy="246221"/>
          </a:xfrm>
          <a:prstGeom prst="rect">
            <a:avLst/>
          </a:prstGeom>
          <a:noFill/>
        </p:spPr>
        <p:txBody>
          <a:bodyPr wrap="square" rtlCol="0">
            <a:spAutoFit/>
          </a:bodyPr>
          <a:lstStyle/>
          <a:p>
            <a:r>
              <a:rPr lang="es-CO" sz="1000" b="1" dirty="0" smtClean="0"/>
              <a:t>VA</a:t>
            </a:r>
            <a:endParaRPr lang="es-CO" sz="1000" b="1" dirty="0"/>
          </a:p>
        </p:txBody>
      </p:sp>
    </p:spTree>
    <p:extLst>
      <p:ext uri="{BB962C8B-B14F-4D97-AF65-F5344CB8AC3E}">
        <p14:creationId xmlns:p14="http://schemas.microsoft.com/office/powerpoint/2010/main" val="1988564546"/>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81D8F626-DC23-4D3F-A909-763C01FAB62D}"/>
              </a:ext>
            </a:extLst>
          </p:cNvPr>
          <p:cNvGrpSpPr/>
          <p:nvPr/>
        </p:nvGrpSpPr>
        <p:grpSpPr>
          <a:xfrm>
            <a:off x="834384" y="2064769"/>
            <a:ext cx="2054229" cy="2841524"/>
            <a:chOff x="923925" y="1199742"/>
            <a:chExt cx="1883575" cy="3286533"/>
          </a:xfrm>
        </p:grpSpPr>
        <p:grpSp>
          <p:nvGrpSpPr>
            <p:cNvPr id="3" name="Grupo 2">
              <a:extLst>
                <a:ext uri="{FF2B5EF4-FFF2-40B4-BE49-F238E27FC236}">
                  <a16:creationId xmlns:a16="http://schemas.microsoft.com/office/drawing/2014/main" id="{8D1BDF92-491A-4BCC-B0AE-299F24DBEC9D}"/>
                </a:ext>
              </a:extLst>
            </p:cNvPr>
            <p:cNvGrpSpPr/>
            <p:nvPr/>
          </p:nvGrpSpPr>
          <p:grpSpPr>
            <a:xfrm>
              <a:off x="962302" y="1199742"/>
              <a:ext cx="1845198" cy="2907846"/>
              <a:chOff x="962302" y="1199742"/>
              <a:chExt cx="1845198" cy="2907846"/>
            </a:xfrm>
          </p:grpSpPr>
          <p:grpSp>
            <p:nvGrpSpPr>
              <p:cNvPr id="568" name="Grupo 567">
                <a:extLst>
                  <a:ext uri="{FF2B5EF4-FFF2-40B4-BE49-F238E27FC236}">
                    <a16:creationId xmlns:a16="http://schemas.microsoft.com/office/drawing/2014/main" id="{502C8390-9132-49BF-AD2B-2DADD04B87AA}"/>
                  </a:ext>
                </a:extLst>
              </p:cNvPr>
              <p:cNvGrpSpPr/>
              <p:nvPr/>
            </p:nvGrpSpPr>
            <p:grpSpPr>
              <a:xfrm>
                <a:off x="1678923" y="2293717"/>
                <a:ext cx="394898" cy="904144"/>
                <a:chOff x="1877289" y="2532255"/>
                <a:chExt cx="394898" cy="904144"/>
              </a:xfrm>
            </p:grpSpPr>
            <p:sp>
              <p:nvSpPr>
                <p:cNvPr id="779" name="Rectangle 234" descr="Light vertical">
                  <a:extLst>
                    <a:ext uri="{FF2B5EF4-FFF2-40B4-BE49-F238E27FC236}">
                      <a16:creationId xmlns:a16="http://schemas.microsoft.com/office/drawing/2014/main" id="{C0042053-146F-46D8-8A22-5092CAF7E6CD}"/>
                    </a:ext>
                  </a:extLst>
                </p:cNvPr>
                <p:cNvSpPr>
                  <a:spLocks noChangeArrowheads="1"/>
                </p:cNvSpPr>
                <p:nvPr/>
              </p:nvSpPr>
              <p:spPr bwMode="auto">
                <a:xfrm>
                  <a:off x="1881123" y="2532255"/>
                  <a:ext cx="391064" cy="22062"/>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780" name="Rectangle 230" descr="Small confetti">
                  <a:extLst>
                    <a:ext uri="{FF2B5EF4-FFF2-40B4-BE49-F238E27FC236}">
                      <a16:creationId xmlns:a16="http://schemas.microsoft.com/office/drawing/2014/main" id="{D239D239-BFB3-4A0D-AC3F-FD59484C3C4B}"/>
                    </a:ext>
                  </a:extLst>
                </p:cNvPr>
                <p:cNvSpPr>
                  <a:spLocks noChangeArrowheads="1"/>
                </p:cNvSpPr>
                <p:nvPr/>
              </p:nvSpPr>
              <p:spPr bwMode="auto">
                <a:xfrm>
                  <a:off x="1997616" y="2556109"/>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781" name="Grupo 780">
                  <a:extLst>
                    <a:ext uri="{FF2B5EF4-FFF2-40B4-BE49-F238E27FC236}">
                      <a16:creationId xmlns:a16="http://schemas.microsoft.com/office/drawing/2014/main" id="{3EED9C19-BF09-46FE-A870-224F70360432}"/>
                    </a:ext>
                  </a:extLst>
                </p:cNvPr>
                <p:cNvGrpSpPr/>
                <p:nvPr/>
              </p:nvGrpSpPr>
              <p:grpSpPr>
                <a:xfrm>
                  <a:off x="1877289" y="2604645"/>
                  <a:ext cx="391064" cy="831754"/>
                  <a:chOff x="1877289" y="2604645"/>
                  <a:chExt cx="391064" cy="831754"/>
                </a:xfrm>
              </p:grpSpPr>
              <p:sp>
                <p:nvSpPr>
                  <p:cNvPr id="782" name="Rectangle 231">
                    <a:extLst>
                      <a:ext uri="{FF2B5EF4-FFF2-40B4-BE49-F238E27FC236}">
                        <a16:creationId xmlns:a16="http://schemas.microsoft.com/office/drawing/2014/main" id="{9BEE44E3-C131-4F32-AA23-DFEA295EA886}"/>
                      </a:ext>
                    </a:extLst>
                  </p:cNvPr>
                  <p:cNvSpPr>
                    <a:spLocks noChangeArrowheads="1"/>
                  </p:cNvSpPr>
                  <p:nvPr/>
                </p:nvSpPr>
                <p:spPr bwMode="auto">
                  <a:xfrm>
                    <a:off x="1997616" y="3306207"/>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783" name="Rectangle 232" descr="Small confetti">
                    <a:extLst>
                      <a:ext uri="{FF2B5EF4-FFF2-40B4-BE49-F238E27FC236}">
                        <a16:creationId xmlns:a16="http://schemas.microsoft.com/office/drawing/2014/main" id="{930F3C1E-E2B4-496F-AD84-5738E9D15BDC}"/>
                      </a:ext>
                    </a:extLst>
                  </p:cNvPr>
                  <p:cNvSpPr>
                    <a:spLocks noChangeArrowheads="1"/>
                  </p:cNvSpPr>
                  <p:nvPr/>
                </p:nvSpPr>
                <p:spPr bwMode="auto">
                  <a:xfrm>
                    <a:off x="1969206" y="3328650"/>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784" name="Rectangle 234" descr="Light vertical">
                    <a:extLst>
                      <a:ext uri="{FF2B5EF4-FFF2-40B4-BE49-F238E27FC236}">
                        <a16:creationId xmlns:a16="http://schemas.microsoft.com/office/drawing/2014/main" id="{3E8BC611-FCC0-4987-A8A0-29779A431CF5}"/>
                      </a:ext>
                    </a:extLst>
                  </p:cNvPr>
                  <p:cNvSpPr>
                    <a:spLocks noChangeArrowheads="1"/>
                  </p:cNvSpPr>
                  <p:nvPr/>
                </p:nvSpPr>
                <p:spPr bwMode="auto">
                  <a:xfrm>
                    <a:off x="1877289" y="3414337"/>
                    <a:ext cx="391064" cy="22062"/>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785" name="Rectangle 235">
                    <a:extLst>
                      <a:ext uri="{FF2B5EF4-FFF2-40B4-BE49-F238E27FC236}">
                        <a16:creationId xmlns:a16="http://schemas.microsoft.com/office/drawing/2014/main" id="{47CE6D4F-6A29-45B0-9CFC-2FE24D507239}"/>
                      </a:ext>
                    </a:extLst>
                  </p:cNvPr>
                  <p:cNvSpPr>
                    <a:spLocks noChangeArrowheads="1"/>
                  </p:cNvSpPr>
                  <p:nvPr/>
                </p:nvSpPr>
                <p:spPr bwMode="auto">
                  <a:xfrm>
                    <a:off x="1997616" y="2673771"/>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786" name="Group 236">
                    <a:extLst>
                      <a:ext uri="{FF2B5EF4-FFF2-40B4-BE49-F238E27FC236}">
                        <a16:creationId xmlns:a16="http://schemas.microsoft.com/office/drawing/2014/main" id="{054F04B0-EEA6-420D-B692-FD24E28CBBD4}"/>
                      </a:ext>
                    </a:extLst>
                  </p:cNvPr>
                  <p:cNvGrpSpPr>
                    <a:grpSpLocks/>
                  </p:cNvGrpSpPr>
                  <p:nvPr/>
                </p:nvGrpSpPr>
                <p:grpSpPr bwMode="auto">
                  <a:xfrm>
                    <a:off x="1895672" y="2604645"/>
                    <a:ext cx="354297" cy="63244"/>
                    <a:chOff x="3839" y="1423"/>
                    <a:chExt cx="212" cy="43"/>
                  </a:xfrm>
                  <a:solidFill>
                    <a:schemeClr val="accent5">
                      <a:lumMod val="50000"/>
                    </a:schemeClr>
                  </a:solidFill>
                </p:grpSpPr>
                <p:grpSp>
                  <p:nvGrpSpPr>
                    <p:cNvPr id="842" name="Group 237">
                      <a:extLst>
                        <a:ext uri="{FF2B5EF4-FFF2-40B4-BE49-F238E27FC236}">
                          <a16:creationId xmlns:a16="http://schemas.microsoft.com/office/drawing/2014/main" id="{3E217EB9-0537-4CA3-9CCF-81C394E0E59C}"/>
                        </a:ext>
                      </a:extLst>
                    </p:cNvPr>
                    <p:cNvGrpSpPr>
                      <a:grpSpLocks/>
                    </p:cNvGrpSpPr>
                    <p:nvPr/>
                  </p:nvGrpSpPr>
                  <p:grpSpPr bwMode="auto">
                    <a:xfrm>
                      <a:off x="3839" y="1423"/>
                      <a:ext cx="56" cy="41"/>
                      <a:chOff x="3839" y="1423"/>
                      <a:chExt cx="56" cy="41"/>
                    </a:xfrm>
                    <a:grpFill/>
                  </p:grpSpPr>
                  <p:sp>
                    <p:nvSpPr>
                      <p:cNvPr id="846" name="Arco 238">
                        <a:extLst>
                          <a:ext uri="{FF2B5EF4-FFF2-40B4-BE49-F238E27FC236}">
                            <a16:creationId xmlns:a16="http://schemas.microsoft.com/office/drawing/2014/main" id="{FD77948A-C389-4A93-90E6-349CEDE4ABE3}"/>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47" name="Line 239">
                        <a:extLst>
                          <a:ext uri="{FF2B5EF4-FFF2-40B4-BE49-F238E27FC236}">
                            <a16:creationId xmlns:a16="http://schemas.microsoft.com/office/drawing/2014/main" id="{02B7465E-8970-4DFA-A025-30FFD8E7BB28}"/>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43" name="Line 240">
                      <a:extLst>
                        <a:ext uri="{FF2B5EF4-FFF2-40B4-BE49-F238E27FC236}">
                          <a16:creationId xmlns:a16="http://schemas.microsoft.com/office/drawing/2014/main" id="{31AF343D-A7FA-4258-A0BC-C430745A394C}"/>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44" name="Arco 241">
                      <a:extLst>
                        <a:ext uri="{FF2B5EF4-FFF2-40B4-BE49-F238E27FC236}">
                          <a16:creationId xmlns:a16="http://schemas.microsoft.com/office/drawing/2014/main" id="{FE45022D-AD72-463D-8012-45B49DFEB718}"/>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45" name="Line 242">
                      <a:extLst>
                        <a:ext uri="{FF2B5EF4-FFF2-40B4-BE49-F238E27FC236}">
                          <a16:creationId xmlns:a16="http://schemas.microsoft.com/office/drawing/2014/main" id="{9EB9519E-6B28-4F71-86AB-34D0077FF85B}"/>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787" name="Group 243">
                    <a:extLst>
                      <a:ext uri="{FF2B5EF4-FFF2-40B4-BE49-F238E27FC236}">
                        <a16:creationId xmlns:a16="http://schemas.microsoft.com/office/drawing/2014/main" id="{B9CB06C0-DC6C-430A-A085-A56D58B65C2F}"/>
                      </a:ext>
                    </a:extLst>
                  </p:cNvPr>
                  <p:cNvGrpSpPr>
                    <a:grpSpLocks/>
                  </p:cNvGrpSpPr>
                  <p:nvPr/>
                </p:nvGrpSpPr>
                <p:grpSpPr bwMode="auto">
                  <a:xfrm>
                    <a:off x="1895672" y="2689950"/>
                    <a:ext cx="354297" cy="64714"/>
                    <a:chOff x="3839" y="1481"/>
                    <a:chExt cx="212" cy="44"/>
                  </a:xfrm>
                  <a:solidFill>
                    <a:schemeClr val="accent5">
                      <a:lumMod val="50000"/>
                    </a:schemeClr>
                  </a:solidFill>
                </p:grpSpPr>
                <p:grpSp>
                  <p:nvGrpSpPr>
                    <p:cNvPr id="836" name="Group 244">
                      <a:extLst>
                        <a:ext uri="{FF2B5EF4-FFF2-40B4-BE49-F238E27FC236}">
                          <a16:creationId xmlns:a16="http://schemas.microsoft.com/office/drawing/2014/main" id="{B5326DDE-C218-4767-980C-01EF137D3930}"/>
                        </a:ext>
                      </a:extLst>
                    </p:cNvPr>
                    <p:cNvGrpSpPr>
                      <a:grpSpLocks/>
                    </p:cNvGrpSpPr>
                    <p:nvPr/>
                  </p:nvGrpSpPr>
                  <p:grpSpPr bwMode="auto">
                    <a:xfrm>
                      <a:off x="3839" y="1481"/>
                      <a:ext cx="56" cy="43"/>
                      <a:chOff x="3839" y="1481"/>
                      <a:chExt cx="56" cy="43"/>
                    </a:xfrm>
                    <a:grpFill/>
                  </p:grpSpPr>
                  <p:sp>
                    <p:nvSpPr>
                      <p:cNvPr id="840" name="Arco 245">
                        <a:extLst>
                          <a:ext uri="{FF2B5EF4-FFF2-40B4-BE49-F238E27FC236}">
                            <a16:creationId xmlns:a16="http://schemas.microsoft.com/office/drawing/2014/main" id="{4C9BE4FD-7425-4148-974B-E0ED43E6388E}"/>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41" name="Line 246">
                        <a:extLst>
                          <a:ext uri="{FF2B5EF4-FFF2-40B4-BE49-F238E27FC236}">
                            <a16:creationId xmlns:a16="http://schemas.microsoft.com/office/drawing/2014/main" id="{6C37F24A-82C1-4F42-9EE3-7D83519855EF}"/>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37" name="Line 247">
                      <a:extLst>
                        <a:ext uri="{FF2B5EF4-FFF2-40B4-BE49-F238E27FC236}">
                          <a16:creationId xmlns:a16="http://schemas.microsoft.com/office/drawing/2014/main" id="{834F8D88-09CC-49B1-8A14-AD5BF2EC8F9A}"/>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38" name="Arco 248">
                      <a:extLst>
                        <a:ext uri="{FF2B5EF4-FFF2-40B4-BE49-F238E27FC236}">
                          <a16:creationId xmlns:a16="http://schemas.microsoft.com/office/drawing/2014/main" id="{F1719FB1-5A2C-485F-AE8B-3622824C97B9}"/>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39" name="Line 249">
                      <a:extLst>
                        <a:ext uri="{FF2B5EF4-FFF2-40B4-BE49-F238E27FC236}">
                          <a16:creationId xmlns:a16="http://schemas.microsoft.com/office/drawing/2014/main" id="{13EC749D-74D4-4275-BFF5-30315535288B}"/>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88" name="Rectangle 250">
                    <a:extLst>
                      <a:ext uri="{FF2B5EF4-FFF2-40B4-BE49-F238E27FC236}">
                        <a16:creationId xmlns:a16="http://schemas.microsoft.com/office/drawing/2014/main" id="{10A0809A-8B3B-4152-BD31-22A99B292BEC}"/>
                      </a:ext>
                    </a:extLst>
                  </p:cNvPr>
                  <p:cNvSpPr>
                    <a:spLocks noChangeArrowheads="1"/>
                  </p:cNvSpPr>
                  <p:nvPr/>
                </p:nvSpPr>
                <p:spPr bwMode="auto">
                  <a:xfrm>
                    <a:off x="1995945" y="2762018"/>
                    <a:ext cx="155422" cy="19120"/>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789" name="Group 251">
                    <a:extLst>
                      <a:ext uri="{FF2B5EF4-FFF2-40B4-BE49-F238E27FC236}">
                        <a16:creationId xmlns:a16="http://schemas.microsoft.com/office/drawing/2014/main" id="{F5B1A830-70C3-47C8-8A56-D348833253F9}"/>
                      </a:ext>
                    </a:extLst>
                  </p:cNvPr>
                  <p:cNvGrpSpPr>
                    <a:grpSpLocks/>
                  </p:cNvGrpSpPr>
                  <p:nvPr/>
                </p:nvGrpSpPr>
                <p:grpSpPr bwMode="auto">
                  <a:xfrm>
                    <a:off x="1897344" y="2782610"/>
                    <a:ext cx="352626" cy="67656"/>
                    <a:chOff x="3840" y="1544"/>
                    <a:chExt cx="211" cy="46"/>
                  </a:xfrm>
                  <a:solidFill>
                    <a:schemeClr val="accent5">
                      <a:lumMod val="50000"/>
                    </a:schemeClr>
                  </a:solidFill>
                </p:grpSpPr>
                <p:grpSp>
                  <p:nvGrpSpPr>
                    <p:cNvPr id="830" name="Group 252">
                      <a:extLst>
                        <a:ext uri="{FF2B5EF4-FFF2-40B4-BE49-F238E27FC236}">
                          <a16:creationId xmlns:a16="http://schemas.microsoft.com/office/drawing/2014/main" id="{0416047E-E0EE-4A5A-BC83-D303B607AE8E}"/>
                        </a:ext>
                      </a:extLst>
                    </p:cNvPr>
                    <p:cNvGrpSpPr>
                      <a:grpSpLocks/>
                    </p:cNvGrpSpPr>
                    <p:nvPr/>
                  </p:nvGrpSpPr>
                  <p:grpSpPr bwMode="auto">
                    <a:xfrm>
                      <a:off x="3840" y="1544"/>
                      <a:ext cx="56" cy="46"/>
                      <a:chOff x="3840" y="1544"/>
                      <a:chExt cx="56" cy="46"/>
                    </a:xfrm>
                    <a:grpFill/>
                  </p:grpSpPr>
                  <p:sp>
                    <p:nvSpPr>
                      <p:cNvPr id="834" name="Arco 253">
                        <a:extLst>
                          <a:ext uri="{FF2B5EF4-FFF2-40B4-BE49-F238E27FC236}">
                            <a16:creationId xmlns:a16="http://schemas.microsoft.com/office/drawing/2014/main" id="{A192031C-32B4-40AE-AAF2-DB4E35A0537E}"/>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35" name="Line 254">
                        <a:extLst>
                          <a:ext uri="{FF2B5EF4-FFF2-40B4-BE49-F238E27FC236}">
                            <a16:creationId xmlns:a16="http://schemas.microsoft.com/office/drawing/2014/main" id="{75A076FB-E3FD-4144-9B78-57018F2EC1FD}"/>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31" name="Line 255">
                      <a:extLst>
                        <a:ext uri="{FF2B5EF4-FFF2-40B4-BE49-F238E27FC236}">
                          <a16:creationId xmlns:a16="http://schemas.microsoft.com/office/drawing/2014/main" id="{F08C3242-96C7-4D4B-868E-5FA062C5D4B8}"/>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32" name="Arco 256">
                      <a:extLst>
                        <a:ext uri="{FF2B5EF4-FFF2-40B4-BE49-F238E27FC236}">
                          <a16:creationId xmlns:a16="http://schemas.microsoft.com/office/drawing/2014/main" id="{4E5953B1-F565-4E27-9A04-29617B07AEF6}"/>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33" name="Line 257">
                      <a:extLst>
                        <a:ext uri="{FF2B5EF4-FFF2-40B4-BE49-F238E27FC236}">
                          <a16:creationId xmlns:a16="http://schemas.microsoft.com/office/drawing/2014/main" id="{9701350A-0515-44D0-85EF-965EE0F742C1}"/>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90" name="Rectangle 258">
                    <a:extLst>
                      <a:ext uri="{FF2B5EF4-FFF2-40B4-BE49-F238E27FC236}">
                        <a16:creationId xmlns:a16="http://schemas.microsoft.com/office/drawing/2014/main" id="{53E92119-A093-412E-AC7F-3EC9E3156AFB}"/>
                      </a:ext>
                    </a:extLst>
                  </p:cNvPr>
                  <p:cNvSpPr>
                    <a:spLocks noChangeArrowheads="1"/>
                  </p:cNvSpPr>
                  <p:nvPr/>
                </p:nvSpPr>
                <p:spPr bwMode="auto">
                  <a:xfrm>
                    <a:off x="1997616" y="2854677"/>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791" name="Group 259">
                    <a:extLst>
                      <a:ext uri="{FF2B5EF4-FFF2-40B4-BE49-F238E27FC236}">
                        <a16:creationId xmlns:a16="http://schemas.microsoft.com/office/drawing/2014/main" id="{7FBDBF51-65A2-4E61-85EC-69DFB301524D}"/>
                      </a:ext>
                    </a:extLst>
                  </p:cNvPr>
                  <p:cNvGrpSpPr>
                    <a:grpSpLocks/>
                  </p:cNvGrpSpPr>
                  <p:nvPr/>
                </p:nvGrpSpPr>
                <p:grpSpPr bwMode="auto">
                  <a:xfrm>
                    <a:off x="1897344" y="2875268"/>
                    <a:ext cx="350955" cy="63244"/>
                    <a:chOff x="3840" y="1607"/>
                    <a:chExt cx="210" cy="43"/>
                  </a:xfrm>
                  <a:solidFill>
                    <a:schemeClr val="accent5">
                      <a:lumMod val="50000"/>
                    </a:schemeClr>
                  </a:solidFill>
                </p:grpSpPr>
                <p:grpSp>
                  <p:nvGrpSpPr>
                    <p:cNvPr id="824" name="Group 260">
                      <a:extLst>
                        <a:ext uri="{FF2B5EF4-FFF2-40B4-BE49-F238E27FC236}">
                          <a16:creationId xmlns:a16="http://schemas.microsoft.com/office/drawing/2014/main" id="{1972509A-6741-4873-83F4-006B6CF992FA}"/>
                        </a:ext>
                      </a:extLst>
                    </p:cNvPr>
                    <p:cNvGrpSpPr>
                      <a:grpSpLocks/>
                    </p:cNvGrpSpPr>
                    <p:nvPr/>
                  </p:nvGrpSpPr>
                  <p:grpSpPr bwMode="auto">
                    <a:xfrm>
                      <a:off x="3840" y="1607"/>
                      <a:ext cx="56" cy="41"/>
                      <a:chOff x="3840" y="1607"/>
                      <a:chExt cx="56" cy="41"/>
                    </a:xfrm>
                    <a:grpFill/>
                  </p:grpSpPr>
                  <p:sp>
                    <p:nvSpPr>
                      <p:cNvPr id="828" name="Arco 261">
                        <a:extLst>
                          <a:ext uri="{FF2B5EF4-FFF2-40B4-BE49-F238E27FC236}">
                            <a16:creationId xmlns:a16="http://schemas.microsoft.com/office/drawing/2014/main" id="{6600E586-A48F-407C-A0EF-65AF17BF10BB}"/>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29" name="Line 262">
                        <a:extLst>
                          <a:ext uri="{FF2B5EF4-FFF2-40B4-BE49-F238E27FC236}">
                            <a16:creationId xmlns:a16="http://schemas.microsoft.com/office/drawing/2014/main" id="{D19623B6-AAB9-484D-9163-FFF2B155D11B}"/>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25" name="Line 263">
                      <a:extLst>
                        <a:ext uri="{FF2B5EF4-FFF2-40B4-BE49-F238E27FC236}">
                          <a16:creationId xmlns:a16="http://schemas.microsoft.com/office/drawing/2014/main" id="{F610A11D-1201-4E6F-9616-94D7C10DDA64}"/>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26" name="Arco 264">
                      <a:extLst>
                        <a:ext uri="{FF2B5EF4-FFF2-40B4-BE49-F238E27FC236}">
                          <a16:creationId xmlns:a16="http://schemas.microsoft.com/office/drawing/2014/main" id="{9F29AD82-7B20-4C86-8047-9AD165FA0973}"/>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27" name="Line 265">
                      <a:extLst>
                        <a:ext uri="{FF2B5EF4-FFF2-40B4-BE49-F238E27FC236}">
                          <a16:creationId xmlns:a16="http://schemas.microsoft.com/office/drawing/2014/main" id="{E3CDB033-092C-485A-8D8E-54E6D4F37718}"/>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92" name="Rectangle 266">
                    <a:extLst>
                      <a:ext uri="{FF2B5EF4-FFF2-40B4-BE49-F238E27FC236}">
                        <a16:creationId xmlns:a16="http://schemas.microsoft.com/office/drawing/2014/main" id="{4C385619-08FC-4FD1-B519-C9E1C6DC97FD}"/>
                      </a:ext>
                    </a:extLst>
                  </p:cNvPr>
                  <p:cNvSpPr>
                    <a:spLocks noChangeArrowheads="1"/>
                  </p:cNvSpPr>
                  <p:nvPr/>
                </p:nvSpPr>
                <p:spPr bwMode="auto">
                  <a:xfrm>
                    <a:off x="1997616" y="2947337"/>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793" name="Group 267">
                    <a:extLst>
                      <a:ext uri="{FF2B5EF4-FFF2-40B4-BE49-F238E27FC236}">
                        <a16:creationId xmlns:a16="http://schemas.microsoft.com/office/drawing/2014/main" id="{C90531D7-E9F6-4409-91BA-75B9D80A15D4}"/>
                      </a:ext>
                    </a:extLst>
                  </p:cNvPr>
                  <p:cNvGrpSpPr>
                    <a:grpSpLocks/>
                  </p:cNvGrpSpPr>
                  <p:nvPr/>
                </p:nvGrpSpPr>
                <p:grpSpPr bwMode="auto">
                  <a:xfrm>
                    <a:off x="1897344" y="2967928"/>
                    <a:ext cx="350955" cy="64714"/>
                    <a:chOff x="3840" y="1670"/>
                    <a:chExt cx="210" cy="44"/>
                  </a:xfrm>
                  <a:solidFill>
                    <a:schemeClr val="accent5">
                      <a:lumMod val="50000"/>
                    </a:schemeClr>
                  </a:solidFill>
                </p:grpSpPr>
                <p:grpSp>
                  <p:nvGrpSpPr>
                    <p:cNvPr id="818" name="Group 268">
                      <a:extLst>
                        <a:ext uri="{FF2B5EF4-FFF2-40B4-BE49-F238E27FC236}">
                          <a16:creationId xmlns:a16="http://schemas.microsoft.com/office/drawing/2014/main" id="{D9F1739E-52AC-4C4E-98B0-A31573FF4D3B}"/>
                        </a:ext>
                      </a:extLst>
                    </p:cNvPr>
                    <p:cNvGrpSpPr>
                      <a:grpSpLocks/>
                    </p:cNvGrpSpPr>
                    <p:nvPr/>
                  </p:nvGrpSpPr>
                  <p:grpSpPr bwMode="auto">
                    <a:xfrm>
                      <a:off x="3840" y="1670"/>
                      <a:ext cx="56" cy="44"/>
                      <a:chOff x="3840" y="1670"/>
                      <a:chExt cx="56" cy="44"/>
                    </a:xfrm>
                    <a:grpFill/>
                  </p:grpSpPr>
                  <p:sp>
                    <p:nvSpPr>
                      <p:cNvPr id="822" name="Arco 269">
                        <a:extLst>
                          <a:ext uri="{FF2B5EF4-FFF2-40B4-BE49-F238E27FC236}">
                            <a16:creationId xmlns:a16="http://schemas.microsoft.com/office/drawing/2014/main" id="{3EB16878-35C3-4DA0-BD5F-919BAD2840DD}"/>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23" name="Line 270">
                        <a:extLst>
                          <a:ext uri="{FF2B5EF4-FFF2-40B4-BE49-F238E27FC236}">
                            <a16:creationId xmlns:a16="http://schemas.microsoft.com/office/drawing/2014/main" id="{F1C3FABF-333E-489D-861A-37EE003BC90B}"/>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19" name="Line 271">
                      <a:extLst>
                        <a:ext uri="{FF2B5EF4-FFF2-40B4-BE49-F238E27FC236}">
                          <a16:creationId xmlns:a16="http://schemas.microsoft.com/office/drawing/2014/main" id="{7C1F4579-9DCB-484F-8F10-E56B33B4278F}"/>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20" name="Arco 272">
                      <a:extLst>
                        <a:ext uri="{FF2B5EF4-FFF2-40B4-BE49-F238E27FC236}">
                          <a16:creationId xmlns:a16="http://schemas.microsoft.com/office/drawing/2014/main" id="{2072CF87-026F-4D31-BDBE-B352F2EE7608}"/>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21" name="Line 273">
                      <a:extLst>
                        <a:ext uri="{FF2B5EF4-FFF2-40B4-BE49-F238E27FC236}">
                          <a16:creationId xmlns:a16="http://schemas.microsoft.com/office/drawing/2014/main" id="{94C7922E-EA57-4A2B-BB48-2CCF5C1205FE}"/>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94" name="Rectangle 274">
                    <a:extLst>
                      <a:ext uri="{FF2B5EF4-FFF2-40B4-BE49-F238E27FC236}">
                        <a16:creationId xmlns:a16="http://schemas.microsoft.com/office/drawing/2014/main" id="{800875B9-E9F6-44A1-ACB2-8313BA7CE32C}"/>
                      </a:ext>
                    </a:extLst>
                  </p:cNvPr>
                  <p:cNvSpPr>
                    <a:spLocks noChangeArrowheads="1"/>
                  </p:cNvSpPr>
                  <p:nvPr/>
                </p:nvSpPr>
                <p:spPr bwMode="auto">
                  <a:xfrm>
                    <a:off x="1997616" y="3037054"/>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795" name="Group 275">
                    <a:extLst>
                      <a:ext uri="{FF2B5EF4-FFF2-40B4-BE49-F238E27FC236}">
                        <a16:creationId xmlns:a16="http://schemas.microsoft.com/office/drawing/2014/main" id="{18730EA5-1016-41E5-BD36-33052E1B29C0}"/>
                      </a:ext>
                    </a:extLst>
                  </p:cNvPr>
                  <p:cNvGrpSpPr>
                    <a:grpSpLocks/>
                  </p:cNvGrpSpPr>
                  <p:nvPr/>
                </p:nvGrpSpPr>
                <p:grpSpPr bwMode="auto">
                  <a:xfrm>
                    <a:off x="1897344" y="3057645"/>
                    <a:ext cx="350955" cy="64714"/>
                    <a:chOff x="3840" y="1731"/>
                    <a:chExt cx="210" cy="44"/>
                  </a:xfrm>
                  <a:solidFill>
                    <a:schemeClr val="accent5">
                      <a:lumMod val="50000"/>
                    </a:schemeClr>
                  </a:solidFill>
                </p:grpSpPr>
                <p:grpSp>
                  <p:nvGrpSpPr>
                    <p:cNvPr id="812" name="Group 276">
                      <a:extLst>
                        <a:ext uri="{FF2B5EF4-FFF2-40B4-BE49-F238E27FC236}">
                          <a16:creationId xmlns:a16="http://schemas.microsoft.com/office/drawing/2014/main" id="{9D06B116-C7B0-4390-93D8-A2698D242075}"/>
                        </a:ext>
                      </a:extLst>
                    </p:cNvPr>
                    <p:cNvGrpSpPr>
                      <a:grpSpLocks/>
                    </p:cNvGrpSpPr>
                    <p:nvPr/>
                  </p:nvGrpSpPr>
                  <p:grpSpPr bwMode="auto">
                    <a:xfrm>
                      <a:off x="3840" y="1731"/>
                      <a:ext cx="56" cy="42"/>
                      <a:chOff x="3840" y="1731"/>
                      <a:chExt cx="56" cy="42"/>
                    </a:xfrm>
                    <a:grpFill/>
                  </p:grpSpPr>
                  <p:sp>
                    <p:nvSpPr>
                      <p:cNvPr id="816" name="Arco 277">
                        <a:extLst>
                          <a:ext uri="{FF2B5EF4-FFF2-40B4-BE49-F238E27FC236}">
                            <a16:creationId xmlns:a16="http://schemas.microsoft.com/office/drawing/2014/main" id="{14BFD4DD-C0DA-4619-B2AF-FE48F31B24EF}"/>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17" name="Line 278">
                        <a:extLst>
                          <a:ext uri="{FF2B5EF4-FFF2-40B4-BE49-F238E27FC236}">
                            <a16:creationId xmlns:a16="http://schemas.microsoft.com/office/drawing/2014/main" id="{03C02C30-2076-41CE-816F-7A8D2B895DA9}"/>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13" name="Line 279">
                      <a:extLst>
                        <a:ext uri="{FF2B5EF4-FFF2-40B4-BE49-F238E27FC236}">
                          <a16:creationId xmlns:a16="http://schemas.microsoft.com/office/drawing/2014/main" id="{263E0EEA-F932-48D0-8EF8-11383C409391}"/>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14" name="Arco 280">
                      <a:extLst>
                        <a:ext uri="{FF2B5EF4-FFF2-40B4-BE49-F238E27FC236}">
                          <a16:creationId xmlns:a16="http://schemas.microsoft.com/office/drawing/2014/main" id="{6BDA66BE-F8EE-40EC-AC93-9E6EB6AB4CCB}"/>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15" name="Line 281">
                      <a:extLst>
                        <a:ext uri="{FF2B5EF4-FFF2-40B4-BE49-F238E27FC236}">
                          <a16:creationId xmlns:a16="http://schemas.microsoft.com/office/drawing/2014/main" id="{A09FD265-851C-424A-8392-FE80D8AD4C36}"/>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96" name="Rectangle 282">
                    <a:extLst>
                      <a:ext uri="{FF2B5EF4-FFF2-40B4-BE49-F238E27FC236}">
                        <a16:creationId xmlns:a16="http://schemas.microsoft.com/office/drawing/2014/main" id="{86F96719-D964-4000-8B6B-8C3C449267E3}"/>
                      </a:ext>
                    </a:extLst>
                  </p:cNvPr>
                  <p:cNvSpPr>
                    <a:spLocks noChangeArrowheads="1"/>
                  </p:cNvSpPr>
                  <p:nvPr/>
                </p:nvSpPr>
                <p:spPr bwMode="auto">
                  <a:xfrm>
                    <a:off x="1997616" y="3129713"/>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797" name="Rectangle 283">
                    <a:extLst>
                      <a:ext uri="{FF2B5EF4-FFF2-40B4-BE49-F238E27FC236}">
                        <a16:creationId xmlns:a16="http://schemas.microsoft.com/office/drawing/2014/main" id="{DEFE1DE5-1340-416D-890A-5B3BB05E2537}"/>
                      </a:ext>
                    </a:extLst>
                  </p:cNvPr>
                  <p:cNvSpPr>
                    <a:spLocks noChangeArrowheads="1"/>
                  </p:cNvSpPr>
                  <p:nvPr/>
                </p:nvSpPr>
                <p:spPr bwMode="auto">
                  <a:xfrm>
                    <a:off x="1997616" y="3219431"/>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798" name="Group 284">
                    <a:extLst>
                      <a:ext uri="{FF2B5EF4-FFF2-40B4-BE49-F238E27FC236}">
                        <a16:creationId xmlns:a16="http://schemas.microsoft.com/office/drawing/2014/main" id="{2B3082B7-4EC4-4627-B8BF-B365208E8786}"/>
                      </a:ext>
                    </a:extLst>
                  </p:cNvPr>
                  <p:cNvGrpSpPr>
                    <a:grpSpLocks/>
                  </p:cNvGrpSpPr>
                  <p:nvPr/>
                </p:nvGrpSpPr>
                <p:grpSpPr bwMode="auto">
                  <a:xfrm>
                    <a:off x="1897344" y="3240022"/>
                    <a:ext cx="350955" cy="66185"/>
                    <a:chOff x="3840" y="1855"/>
                    <a:chExt cx="210" cy="45"/>
                  </a:xfrm>
                  <a:solidFill>
                    <a:schemeClr val="accent5">
                      <a:lumMod val="50000"/>
                    </a:schemeClr>
                  </a:solidFill>
                </p:grpSpPr>
                <p:grpSp>
                  <p:nvGrpSpPr>
                    <p:cNvPr id="806" name="Group 285">
                      <a:extLst>
                        <a:ext uri="{FF2B5EF4-FFF2-40B4-BE49-F238E27FC236}">
                          <a16:creationId xmlns:a16="http://schemas.microsoft.com/office/drawing/2014/main" id="{DEAC0949-682C-41E9-A57E-A4C8E79A835C}"/>
                        </a:ext>
                      </a:extLst>
                    </p:cNvPr>
                    <p:cNvGrpSpPr>
                      <a:grpSpLocks/>
                    </p:cNvGrpSpPr>
                    <p:nvPr/>
                  </p:nvGrpSpPr>
                  <p:grpSpPr bwMode="auto">
                    <a:xfrm>
                      <a:off x="3840" y="1855"/>
                      <a:ext cx="56" cy="45"/>
                      <a:chOff x="3840" y="1855"/>
                      <a:chExt cx="56" cy="45"/>
                    </a:xfrm>
                    <a:grpFill/>
                  </p:grpSpPr>
                  <p:sp>
                    <p:nvSpPr>
                      <p:cNvPr id="810" name="Arco 286">
                        <a:extLst>
                          <a:ext uri="{FF2B5EF4-FFF2-40B4-BE49-F238E27FC236}">
                            <a16:creationId xmlns:a16="http://schemas.microsoft.com/office/drawing/2014/main" id="{3BC6A2E7-59C6-4A8E-B3BD-82DD2275A91C}"/>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11" name="Line 287">
                        <a:extLst>
                          <a:ext uri="{FF2B5EF4-FFF2-40B4-BE49-F238E27FC236}">
                            <a16:creationId xmlns:a16="http://schemas.microsoft.com/office/drawing/2014/main" id="{AFAF23D9-0044-49CE-BB0F-C24C3A6C4F11}"/>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07" name="Line 288">
                      <a:extLst>
                        <a:ext uri="{FF2B5EF4-FFF2-40B4-BE49-F238E27FC236}">
                          <a16:creationId xmlns:a16="http://schemas.microsoft.com/office/drawing/2014/main" id="{B44295AE-568D-4F46-8AD8-91C9D2889339}"/>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08" name="Arco 289">
                      <a:extLst>
                        <a:ext uri="{FF2B5EF4-FFF2-40B4-BE49-F238E27FC236}">
                          <a16:creationId xmlns:a16="http://schemas.microsoft.com/office/drawing/2014/main" id="{C61E88EC-36E6-4AD2-960F-5839EDEC9ABB}"/>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09" name="Line 290">
                      <a:extLst>
                        <a:ext uri="{FF2B5EF4-FFF2-40B4-BE49-F238E27FC236}">
                          <a16:creationId xmlns:a16="http://schemas.microsoft.com/office/drawing/2014/main" id="{9876EC58-E766-4D50-8C5C-0644851F07CA}"/>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799" name="Group 291">
                    <a:extLst>
                      <a:ext uri="{FF2B5EF4-FFF2-40B4-BE49-F238E27FC236}">
                        <a16:creationId xmlns:a16="http://schemas.microsoft.com/office/drawing/2014/main" id="{293596CB-1EF8-40FD-930F-7DF1F554F1D1}"/>
                      </a:ext>
                    </a:extLst>
                  </p:cNvPr>
                  <p:cNvGrpSpPr>
                    <a:grpSpLocks/>
                  </p:cNvGrpSpPr>
                  <p:nvPr/>
                </p:nvGrpSpPr>
                <p:grpSpPr bwMode="auto">
                  <a:xfrm>
                    <a:off x="1897344" y="3150304"/>
                    <a:ext cx="350955" cy="64714"/>
                    <a:chOff x="3840" y="1794"/>
                    <a:chExt cx="210" cy="44"/>
                  </a:xfrm>
                  <a:solidFill>
                    <a:schemeClr val="accent5">
                      <a:lumMod val="50000"/>
                    </a:schemeClr>
                  </a:solidFill>
                </p:grpSpPr>
                <p:grpSp>
                  <p:nvGrpSpPr>
                    <p:cNvPr id="800" name="Group 292">
                      <a:extLst>
                        <a:ext uri="{FF2B5EF4-FFF2-40B4-BE49-F238E27FC236}">
                          <a16:creationId xmlns:a16="http://schemas.microsoft.com/office/drawing/2014/main" id="{CA3C667C-F3B2-404D-ADB3-7DFE843854BC}"/>
                        </a:ext>
                      </a:extLst>
                    </p:cNvPr>
                    <p:cNvGrpSpPr>
                      <a:grpSpLocks/>
                    </p:cNvGrpSpPr>
                    <p:nvPr/>
                  </p:nvGrpSpPr>
                  <p:grpSpPr bwMode="auto">
                    <a:xfrm>
                      <a:off x="3840" y="1794"/>
                      <a:ext cx="56" cy="44"/>
                      <a:chOff x="3840" y="1794"/>
                      <a:chExt cx="56" cy="44"/>
                    </a:xfrm>
                    <a:grpFill/>
                  </p:grpSpPr>
                  <p:sp>
                    <p:nvSpPr>
                      <p:cNvPr id="804" name="Arco 293">
                        <a:extLst>
                          <a:ext uri="{FF2B5EF4-FFF2-40B4-BE49-F238E27FC236}">
                            <a16:creationId xmlns:a16="http://schemas.microsoft.com/office/drawing/2014/main" id="{BFE40EBB-4565-404F-B655-40DDD9F58F5E}"/>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05" name="Line 294">
                        <a:extLst>
                          <a:ext uri="{FF2B5EF4-FFF2-40B4-BE49-F238E27FC236}">
                            <a16:creationId xmlns:a16="http://schemas.microsoft.com/office/drawing/2014/main" id="{5EB7448D-BBFA-40C5-B966-6917A0F883C1}"/>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01" name="Line 295">
                      <a:extLst>
                        <a:ext uri="{FF2B5EF4-FFF2-40B4-BE49-F238E27FC236}">
                          <a16:creationId xmlns:a16="http://schemas.microsoft.com/office/drawing/2014/main" id="{615715B6-41C0-429B-A6A0-D182666E4CFC}"/>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02" name="Arco 296">
                      <a:extLst>
                        <a:ext uri="{FF2B5EF4-FFF2-40B4-BE49-F238E27FC236}">
                          <a16:creationId xmlns:a16="http://schemas.microsoft.com/office/drawing/2014/main" id="{22E0A896-0F9D-4E21-814B-0502FA4311DE}"/>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03" name="Line 297">
                      <a:extLst>
                        <a:ext uri="{FF2B5EF4-FFF2-40B4-BE49-F238E27FC236}">
                          <a16:creationId xmlns:a16="http://schemas.microsoft.com/office/drawing/2014/main" id="{6B276FCD-A29A-41BB-926A-132DD9979AC4}"/>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grpSp>
          <p:grpSp>
            <p:nvGrpSpPr>
              <p:cNvPr id="569" name="Grupo 568">
                <a:extLst>
                  <a:ext uri="{FF2B5EF4-FFF2-40B4-BE49-F238E27FC236}">
                    <a16:creationId xmlns:a16="http://schemas.microsoft.com/office/drawing/2014/main" id="{FF6F3807-E691-4C4D-8365-9585596054BA}"/>
                  </a:ext>
                </a:extLst>
              </p:cNvPr>
              <p:cNvGrpSpPr/>
              <p:nvPr/>
            </p:nvGrpSpPr>
            <p:grpSpPr>
              <a:xfrm>
                <a:off x="1704914" y="1485002"/>
                <a:ext cx="354297" cy="807006"/>
                <a:chOff x="2263578" y="1348631"/>
                <a:chExt cx="501742" cy="1008188"/>
              </a:xfrm>
            </p:grpSpPr>
            <p:sp>
              <p:nvSpPr>
                <p:cNvPr id="712" name="Rectangle 230" descr="Small confetti">
                  <a:extLst>
                    <a:ext uri="{FF2B5EF4-FFF2-40B4-BE49-F238E27FC236}">
                      <a16:creationId xmlns:a16="http://schemas.microsoft.com/office/drawing/2014/main" id="{5C04A111-7889-4D76-B1A4-222BDA8645C2}"/>
                    </a:ext>
                  </a:extLst>
                </p:cNvPr>
                <p:cNvSpPr>
                  <a:spLocks noChangeArrowheads="1"/>
                </p:cNvSpPr>
                <p:nvPr/>
              </p:nvSpPr>
              <p:spPr bwMode="auto">
                <a:xfrm>
                  <a:off x="2407947" y="1348631"/>
                  <a:ext cx="217737" cy="5512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713" name="Grupo 712">
                  <a:extLst>
                    <a:ext uri="{FF2B5EF4-FFF2-40B4-BE49-F238E27FC236}">
                      <a16:creationId xmlns:a16="http://schemas.microsoft.com/office/drawing/2014/main" id="{AA6AF4FD-2E67-4E47-8840-D719165163EF}"/>
                    </a:ext>
                  </a:extLst>
                </p:cNvPr>
                <p:cNvGrpSpPr/>
                <p:nvPr/>
              </p:nvGrpSpPr>
              <p:grpSpPr>
                <a:xfrm>
                  <a:off x="2263578" y="1409267"/>
                  <a:ext cx="501742" cy="896668"/>
                  <a:chOff x="2263578" y="1409267"/>
                  <a:chExt cx="501742" cy="896668"/>
                </a:xfrm>
              </p:grpSpPr>
              <p:sp>
                <p:nvSpPr>
                  <p:cNvPr id="715" name="Rectangle 231">
                    <a:extLst>
                      <a:ext uri="{FF2B5EF4-FFF2-40B4-BE49-F238E27FC236}">
                        <a16:creationId xmlns:a16="http://schemas.microsoft.com/office/drawing/2014/main" id="{48ED09F0-36EB-420D-9654-CF9D63D16C0D}"/>
                      </a:ext>
                    </a:extLst>
                  </p:cNvPr>
                  <p:cNvSpPr>
                    <a:spLocks noChangeArrowheads="1"/>
                  </p:cNvSpPr>
                  <p:nvPr/>
                </p:nvSpPr>
                <p:spPr bwMode="auto">
                  <a:xfrm>
                    <a:off x="2407947" y="2285723"/>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716" name="Rectangle 235">
                    <a:extLst>
                      <a:ext uri="{FF2B5EF4-FFF2-40B4-BE49-F238E27FC236}">
                        <a16:creationId xmlns:a16="http://schemas.microsoft.com/office/drawing/2014/main" id="{03C724EE-0622-4EA8-A8D3-19249E88636C}"/>
                      </a:ext>
                    </a:extLst>
                  </p:cNvPr>
                  <p:cNvSpPr>
                    <a:spLocks noChangeArrowheads="1"/>
                  </p:cNvSpPr>
                  <p:nvPr/>
                </p:nvSpPr>
                <p:spPr bwMode="auto">
                  <a:xfrm>
                    <a:off x="2407947" y="1495626"/>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717" name="Group 236">
                    <a:extLst>
                      <a:ext uri="{FF2B5EF4-FFF2-40B4-BE49-F238E27FC236}">
                        <a16:creationId xmlns:a16="http://schemas.microsoft.com/office/drawing/2014/main" id="{E781D665-0CC2-46CB-8C11-C55845D411EB}"/>
                      </a:ext>
                    </a:extLst>
                  </p:cNvPr>
                  <p:cNvGrpSpPr>
                    <a:grpSpLocks/>
                  </p:cNvGrpSpPr>
                  <p:nvPr/>
                </p:nvGrpSpPr>
                <p:grpSpPr bwMode="auto">
                  <a:xfrm>
                    <a:off x="2263578" y="1409267"/>
                    <a:ext cx="501742" cy="79010"/>
                    <a:chOff x="3839" y="1423"/>
                    <a:chExt cx="212" cy="43"/>
                  </a:xfrm>
                  <a:solidFill>
                    <a:schemeClr val="accent5">
                      <a:lumMod val="50000"/>
                    </a:schemeClr>
                  </a:solidFill>
                </p:grpSpPr>
                <p:grpSp>
                  <p:nvGrpSpPr>
                    <p:cNvPr id="773" name="Group 237">
                      <a:extLst>
                        <a:ext uri="{FF2B5EF4-FFF2-40B4-BE49-F238E27FC236}">
                          <a16:creationId xmlns:a16="http://schemas.microsoft.com/office/drawing/2014/main" id="{8EA08C62-2735-41B7-9517-3E8899EA6B28}"/>
                        </a:ext>
                      </a:extLst>
                    </p:cNvPr>
                    <p:cNvGrpSpPr>
                      <a:grpSpLocks/>
                    </p:cNvGrpSpPr>
                    <p:nvPr/>
                  </p:nvGrpSpPr>
                  <p:grpSpPr bwMode="auto">
                    <a:xfrm>
                      <a:off x="3839" y="1423"/>
                      <a:ext cx="56" cy="41"/>
                      <a:chOff x="3839" y="1423"/>
                      <a:chExt cx="56" cy="41"/>
                    </a:xfrm>
                    <a:grpFill/>
                  </p:grpSpPr>
                  <p:sp>
                    <p:nvSpPr>
                      <p:cNvPr id="777" name="Arco 238">
                        <a:extLst>
                          <a:ext uri="{FF2B5EF4-FFF2-40B4-BE49-F238E27FC236}">
                            <a16:creationId xmlns:a16="http://schemas.microsoft.com/office/drawing/2014/main" id="{D63034EB-2E87-4B33-8D53-8957C5EC08C0}"/>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78" name="Line 239">
                        <a:extLst>
                          <a:ext uri="{FF2B5EF4-FFF2-40B4-BE49-F238E27FC236}">
                            <a16:creationId xmlns:a16="http://schemas.microsoft.com/office/drawing/2014/main" id="{468F8AA1-175B-4F42-B193-9FDF362D3E56}"/>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74" name="Line 240">
                      <a:extLst>
                        <a:ext uri="{FF2B5EF4-FFF2-40B4-BE49-F238E27FC236}">
                          <a16:creationId xmlns:a16="http://schemas.microsoft.com/office/drawing/2014/main" id="{3EB2C7DA-094C-4D29-B704-DB50BE7ADC17}"/>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775" name="Arco 241">
                      <a:extLst>
                        <a:ext uri="{FF2B5EF4-FFF2-40B4-BE49-F238E27FC236}">
                          <a16:creationId xmlns:a16="http://schemas.microsoft.com/office/drawing/2014/main" id="{00E7C97C-2156-4F62-927B-671604216BF9}"/>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76" name="Line 242">
                      <a:extLst>
                        <a:ext uri="{FF2B5EF4-FFF2-40B4-BE49-F238E27FC236}">
                          <a16:creationId xmlns:a16="http://schemas.microsoft.com/office/drawing/2014/main" id="{19EB45DE-086C-4F16-B473-19951C5F9209}"/>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718" name="Group 243">
                    <a:extLst>
                      <a:ext uri="{FF2B5EF4-FFF2-40B4-BE49-F238E27FC236}">
                        <a16:creationId xmlns:a16="http://schemas.microsoft.com/office/drawing/2014/main" id="{34923FDE-FB89-46B5-BFC9-6B72C39484C8}"/>
                      </a:ext>
                    </a:extLst>
                  </p:cNvPr>
                  <p:cNvGrpSpPr>
                    <a:grpSpLocks/>
                  </p:cNvGrpSpPr>
                  <p:nvPr/>
                </p:nvGrpSpPr>
                <p:grpSpPr bwMode="auto">
                  <a:xfrm>
                    <a:off x="2263578" y="1515838"/>
                    <a:ext cx="501742" cy="80847"/>
                    <a:chOff x="3839" y="1481"/>
                    <a:chExt cx="212" cy="44"/>
                  </a:xfrm>
                  <a:solidFill>
                    <a:schemeClr val="accent5">
                      <a:lumMod val="50000"/>
                    </a:schemeClr>
                  </a:solidFill>
                </p:grpSpPr>
                <p:grpSp>
                  <p:nvGrpSpPr>
                    <p:cNvPr id="767" name="Group 244">
                      <a:extLst>
                        <a:ext uri="{FF2B5EF4-FFF2-40B4-BE49-F238E27FC236}">
                          <a16:creationId xmlns:a16="http://schemas.microsoft.com/office/drawing/2014/main" id="{29F68FC8-07C7-4955-AE44-3F017CF522BA}"/>
                        </a:ext>
                      </a:extLst>
                    </p:cNvPr>
                    <p:cNvGrpSpPr>
                      <a:grpSpLocks/>
                    </p:cNvGrpSpPr>
                    <p:nvPr/>
                  </p:nvGrpSpPr>
                  <p:grpSpPr bwMode="auto">
                    <a:xfrm>
                      <a:off x="3839" y="1481"/>
                      <a:ext cx="56" cy="43"/>
                      <a:chOff x="3839" y="1481"/>
                      <a:chExt cx="56" cy="43"/>
                    </a:xfrm>
                    <a:grpFill/>
                  </p:grpSpPr>
                  <p:sp>
                    <p:nvSpPr>
                      <p:cNvPr id="771" name="Arco 245">
                        <a:extLst>
                          <a:ext uri="{FF2B5EF4-FFF2-40B4-BE49-F238E27FC236}">
                            <a16:creationId xmlns:a16="http://schemas.microsoft.com/office/drawing/2014/main" id="{E3024316-1C75-483C-973B-06D1B1615E82}"/>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72" name="Line 246">
                        <a:extLst>
                          <a:ext uri="{FF2B5EF4-FFF2-40B4-BE49-F238E27FC236}">
                            <a16:creationId xmlns:a16="http://schemas.microsoft.com/office/drawing/2014/main" id="{A147C8C6-10F9-42E8-8367-5884B087BDC6}"/>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68" name="Line 247">
                      <a:extLst>
                        <a:ext uri="{FF2B5EF4-FFF2-40B4-BE49-F238E27FC236}">
                          <a16:creationId xmlns:a16="http://schemas.microsoft.com/office/drawing/2014/main" id="{32A8E807-0D58-4E08-AF5B-4EDFDC6B7EB2}"/>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769" name="Arco 248">
                      <a:extLst>
                        <a:ext uri="{FF2B5EF4-FFF2-40B4-BE49-F238E27FC236}">
                          <a16:creationId xmlns:a16="http://schemas.microsoft.com/office/drawing/2014/main" id="{1BBC5836-7646-40CF-A9EB-C83340B98DB6}"/>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70" name="Line 249">
                      <a:extLst>
                        <a:ext uri="{FF2B5EF4-FFF2-40B4-BE49-F238E27FC236}">
                          <a16:creationId xmlns:a16="http://schemas.microsoft.com/office/drawing/2014/main" id="{7521B0A9-1010-4CE4-917A-120FF686D8CA}"/>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19" name="Rectangle 250">
                    <a:extLst>
                      <a:ext uri="{FF2B5EF4-FFF2-40B4-BE49-F238E27FC236}">
                        <a16:creationId xmlns:a16="http://schemas.microsoft.com/office/drawing/2014/main" id="{77E45369-7004-45C2-A6E1-0282A8678D12}"/>
                      </a:ext>
                    </a:extLst>
                  </p:cNvPr>
                  <p:cNvSpPr>
                    <a:spLocks noChangeArrowheads="1"/>
                  </p:cNvSpPr>
                  <p:nvPr/>
                </p:nvSpPr>
                <p:spPr bwMode="auto">
                  <a:xfrm>
                    <a:off x="2405581" y="1605872"/>
                    <a:ext cx="220103" cy="23887"/>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720" name="Group 251">
                    <a:extLst>
                      <a:ext uri="{FF2B5EF4-FFF2-40B4-BE49-F238E27FC236}">
                        <a16:creationId xmlns:a16="http://schemas.microsoft.com/office/drawing/2014/main" id="{6B6A4317-39AA-4D4B-B0BA-C9915314B152}"/>
                      </a:ext>
                    </a:extLst>
                  </p:cNvPr>
                  <p:cNvGrpSpPr>
                    <a:grpSpLocks/>
                  </p:cNvGrpSpPr>
                  <p:nvPr/>
                </p:nvGrpSpPr>
                <p:grpSpPr bwMode="auto">
                  <a:xfrm>
                    <a:off x="2265945" y="1631596"/>
                    <a:ext cx="499375" cy="84522"/>
                    <a:chOff x="3840" y="1544"/>
                    <a:chExt cx="211" cy="46"/>
                  </a:xfrm>
                  <a:solidFill>
                    <a:schemeClr val="accent5">
                      <a:lumMod val="50000"/>
                    </a:schemeClr>
                  </a:solidFill>
                </p:grpSpPr>
                <p:grpSp>
                  <p:nvGrpSpPr>
                    <p:cNvPr id="761" name="Group 252">
                      <a:extLst>
                        <a:ext uri="{FF2B5EF4-FFF2-40B4-BE49-F238E27FC236}">
                          <a16:creationId xmlns:a16="http://schemas.microsoft.com/office/drawing/2014/main" id="{C4CF2680-2010-4509-A6A6-72E56AE1EBC2}"/>
                        </a:ext>
                      </a:extLst>
                    </p:cNvPr>
                    <p:cNvGrpSpPr>
                      <a:grpSpLocks/>
                    </p:cNvGrpSpPr>
                    <p:nvPr/>
                  </p:nvGrpSpPr>
                  <p:grpSpPr bwMode="auto">
                    <a:xfrm>
                      <a:off x="3840" y="1544"/>
                      <a:ext cx="56" cy="46"/>
                      <a:chOff x="3840" y="1544"/>
                      <a:chExt cx="56" cy="46"/>
                    </a:xfrm>
                    <a:grpFill/>
                  </p:grpSpPr>
                  <p:sp>
                    <p:nvSpPr>
                      <p:cNvPr id="765" name="Arco 253">
                        <a:extLst>
                          <a:ext uri="{FF2B5EF4-FFF2-40B4-BE49-F238E27FC236}">
                            <a16:creationId xmlns:a16="http://schemas.microsoft.com/office/drawing/2014/main" id="{F9DCF327-1E3C-4362-9346-1B2981B27892}"/>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66" name="Line 254">
                        <a:extLst>
                          <a:ext uri="{FF2B5EF4-FFF2-40B4-BE49-F238E27FC236}">
                            <a16:creationId xmlns:a16="http://schemas.microsoft.com/office/drawing/2014/main" id="{737E9904-A511-46FA-A48F-CAFC1E01DFCC}"/>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62" name="Line 255">
                      <a:extLst>
                        <a:ext uri="{FF2B5EF4-FFF2-40B4-BE49-F238E27FC236}">
                          <a16:creationId xmlns:a16="http://schemas.microsoft.com/office/drawing/2014/main" id="{26C541CE-B464-4C2B-875C-097222D33EFB}"/>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763" name="Arco 256">
                      <a:extLst>
                        <a:ext uri="{FF2B5EF4-FFF2-40B4-BE49-F238E27FC236}">
                          <a16:creationId xmlns:a16="http://schemas.microsoft.com/office/drawing/2014/main" id="{9B9C9746-C2EF-431A-A309-0D22AEA91D28}"/>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64" name="Line 257">
                      <a:extLst>
                        <a:ext uri="{FF2B5EF4-FFF2-40B4-BE49-F238E27FC236}">
                          <a16:creationId xmlns:a16="http://schemas.microsoft.com/office/drawing/2014/main" id="{28CD2CA2-A532-4ACB-A90F-56BE94130253}"/>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21" name="Rectangle 258">
                    <a:extLst>
                      <a:ext uri="{FF2B5EF4-FFF2-40B4-BE49-F238E27FC236}">
                        <a16:creationId xmlns:a16="http://schemas.microsoft.com/office/drawing/2014/main" id="{DF2B90CF-49E2-40EF-B16B-037D2BAFDA7D}"/>
                      </a:ext>
                    </a:extLst>
                  </p:cNvPr>
                  <p:cNvSpPr>
                    <a:spLocks noChangeArrowheads="1"/>
                  </p:cNvSpPr>
                  <p:nvPr/>
                </p:nvSpPr>
                <p:spPr bwMode="auto">
                  <a:xfrm>
                    <a:off x="2407947" y="1721631"/>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722" name="Group 259">
                    <a:extLst>
                      <a:ext uri="{FF2B5EF4-FFF2-40B4-BE49-F238E27FC236}">
                        <a16:creationId xmlns:a16="http://schemas.microsoft.com/office/drawing/2014/main" id="{DA805763-D20F-419B-9840-5B5A23E44D72}"/>
                      </a:ext>
                    </a:extLst>
                  </p:cNvPr>
                  <p:cNvGrpSpPr>
                    <a:grpSpLocks/>
                  </p:cNvGrpSpPr>
                  <p:nvPr/>
                </p:nvGrpSpPr>
                <p:grpSpPr bwMode="auto">
                  <a:xfrm>
                    <a:off x="2265945" y="1747355"/>
                    <a:ext cx="497008" cy="79010"/>
                    <a:chOff x="3840" y="1607"/>
                    <a:chExt cx="210" cy="43"/>
                  </a:xfrm>
                  <a:solidFill>
                    <a:schemeClr val="accent5">
                      <a:lumMod val="50000"/>
                    </a:schemeClr>
                  </a:solidFill>
                </p:grpSpPr>
                <p:grpSp>
                  <p:nvGrpSpPr>
                    <p:cNvPr id="755" name="Group 260">
                      <a:extLst>
                        <a:ext uri="{FF2B5EF4-FFF2-40B4-BE49-F238E27FC236}">
                          <a16:creationId xmlns:a16="http://schemas.microsoft.com/office/drawing/2014/main" id="{53675D3B-A8DE-4C44-86A3-49E1E7F20C2E}"/>
                        </a:ext>
                      </a:extLst>
                    </p:cNvPr>
                    <p:cNvGrpSpPr>
                      <a:grpSpLocks/>
                    </p:cNvGrpSpPr>
                    <p:nvPr/>
                  </p:nvGrpSpPr>
                  <p:grpSpPr bwMode="auto">
                    <a:xfrm>
                      <a:off x="3840" y="1607"/>
                      <a:ext cx="56" cy="41"/>
                      <a:chOff x="3840" y="1607"/>
                      <a:chExt cx="56" cy="41"/>
                    </a:xfrm>
                    <a:grpFill/>
                  </p:grpSpPr>
                  <p:sp>
                    <p:nvSpPr>
                      <p:cNvPr id="759" name="Arco 261">
                        <a:extLst>
                          <a:ext uri="{FF2B5EF4-FFF2-40B4-BE49-F238E27FC236}">
                            <a16:creationId xmlns:a16="http://schemas.microsoft.com/office/drawing/2014/main" id="{A0F0762D-DEC7-40D0-A1C6-E434121CF7DF}"/>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60" name="Line 262">
                        <a:extLst>
                          <a:ext uri="{FF2B5EF4-FFF2-40B4-BE49-F238E27FC236}">
                            <a16:creationId xmlns:a16="http://schemas.microsoft.com/office/drawing/2014/main" id="{57E5AA0F-99E6-4B9A-AE09-4BBB044C2F16}"/>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56" name="Line 263">
                      <a:extLst>
                        <a:ext uri="{FF2B5EF4-FFF2-40B4-BE49-F238E27FC236}">
                          <a16:creationId xmlns:a16="http://schemas.microsoft.com/office/drawing/2014/main" id="{A504C404-BE2C-4889-9E04-A8271456A79C}"/>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757" name="Arco 264">
                      <a:extLst>
                        <a:ext uri="{FF2B5EF4-FFF2-40B4-BE49-F238E27FC236}">
                          <a16:creationId xmlns:a16="http://schemas.microsoft.com/office/drawing/2014/main" id="{84156AF2-BE63-463C-AC50-0758AF6F2495}"/>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58" name="Line 265">
                      <a:extLst>
                        <a:ext uri="{FF2B5EF4-FFF2-40B4-BE49-F238E27FC236}">
                          <a16:creationId xmlns:a16="http://schemas.microsoft.com/office/drawing/2014/main" id="{05A6F34A-DCA2-4902-900B-1B207E5F3C44}"/>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23" name="Rectangle 266">
                    <a:extLst>
                      <a:ext uri="{FF2B5EF4-FFF2-40B4-BE49-F238E27FC236}">
                        <a16:creationId xmlns:a16="http://schemas.microsoft.com/office/drawing/2014/main" id="{56090DDF-3324-47F0-A55A-7B7AEF6C8B7D}"/>
                      </a:ext>
                    </a:extLst>
                  </p:cNvPr>
                  <p:cNvSpPr>
                    <a:spLocks noChangeArrowheads="1"/>
                  </p:cNvSpPr>
                  <p:nvPr/>
                </p:nvSpPr>
                <p:spPr bwMode="auto">
                  <a:xfrm>
                    <a:off x="2407947" y="1837389"/>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724" name="Group 267">
                    <a:extLst>
                      <a:ext uri="{FF2B5EF4-FFF2-40B4-BE49-F238E27FC236}">
                        <a16:creationId xmlns:a16="http://schemas.microsoft.com/office/drawing/2014/main" id="{F59D21BC-F4D1-4C59-9853-A7EBC8DFB9B2}"/>
                      </a:ext>
                    </a:extLst>
                  </p:cNvPr>
                  <p:cNvGrpSpPr>
                    <a:grpSpLocks/>
                  </p:cNvGrpSpPr>
                  <p:nvPr/>
                </p:nvGrpSpPr>
                <p:grpSpPr bwMode="auto">
                  <a:xfrm>
                    <a:off x="2265945" y="1863113"/>
                    <a:ext cx="497008" cy="80847"/>
                    <a:chOff x="3840" y="1670"/>
                    <a:chExt cx="210" cy="44"/>
                  </a:xfrm>
                  <a:solidFill>
                    <a:schemeClr val="accent5">
                      <a:lumMod val="50000"/>
                    </a:schemeClr>
                  </a:solidFill>
                </p:grpSpPr>
                <p:grpSp>
                  <p:nvGrpSpPr>
                    <p:cNvPr id="749" name="Group 268">
                      <a:extLst>
                        <a:ext uri="{FF2B5EF4-FFF2-40B4-BE49-F238E27FC236}">
                          <a16:creationId xmlns:a16="http://schemas.microsoft.com/office/drawing/2014/main" id="{5910038E-D727-4E61-89E5-ABC2DDB762E3}"/>
                        </a:ext>
                      </a:extLst>
                    </p:cNvPr>
                    <p:cNvGrpSpPr>
                      <a:grpSpLocks/>
                    </p:cNvGrpSpPr>
                    <p:nvPr/>
                  </p:nvGrpSpPr>
                  <p:grpSpPr bwMode="auto">
                    <a:xfrm>
                      <a:off x="3840" y="1670"/>
                      <a:ext cx="56" cy="44"/>
                      <a:chOff x="3840" y="1670"/>
                      <a:chExt cx="56" cy="44"/>
                    </a:xfrm>
                    <a:grpFill/>
                  </p:grpSpPr>
                  <p:sp>
                    <p:nvSpPr>
                      <p:cNvPr id="753" name="Arco 269">
                        <a:extLst>
                          <a:ext uri="{FF2B5EF4-FFF2-40B4-BE49-F238E27FC236}">
                            <a16:creationId xmlns:a16="http://schemas.microsoft.com/office/drawing/2014/main" id="{51E54AA0-C17D-47FD-A0DB-DCE6C99009BC}"/>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54" name="Line 270">
                        <a:extLst>
                          <a:ext uri="{FF2B5EF4-FFF2-40B4-BE49-F238E27FC236}">
                            <a16:creationId xmlns:a16="http://schemas.microsoft.com/office/drawing/2014/main" id="{35C923DD-A285-4428-BF24-507DE651E43B}"/>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50" name="Line 271">
                      <a:extLst>
                        <a:ext uri="{FF2B5EF4-FFF2-40B4-BE49-F238E27FC236}">
                          <a16:creationId xmlns:a16="http://schemas.microsoft.com/office/drawing/2014/main" id="{16551880-E46E-4764-8F53-EEF181642C6F}"/>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751" name="Arco 272">
                      <a:extLst>
                        <a:ext uri="{FF2B5EF4-FFF2-40B4-BE49-F238E27FC236}">
                          <a16:creationId xmlns:a16="http://schemas.microsoft.com/office/drawing/2014/main" id="{01F906DA-3D01-476A-96D1-3B63FEE88F30}"/>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52" name="Line 273">
                      <a:extLst>
                        <a:ext uri="{FF2B5EF4-FFF2-40B4-BE49-F238E27FC236}">
                          <a16:creationId xmlns:a16="http://schemas.microsoft.com/office/drawing/2014/main" id="{29BE02B0-C074-4A05-AD0D-E7FE0392D1DF}"/>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25" name="Rectangle 274">
                    <a:extLst>
                      <a:ext uri="{FF2B5EF4-FFF2-40B4-BE49-F238E27FC236}">
                        <a16:creationId xmlns:a16="http://schemas.microsoft.com/office/drawing/2014/main" id="{CC2CEDD8-FB60-4911-97C4-EBF580A879EE}"/>
                      </a:ext>
                    </a:extLst>
                  </p:cNvPr>
                  <p:cNvSpPr>
                    <a:spLocks noChangeArrowheads="1"/>
                  </p:cNvSpPr>
                  <p:nvPr/>
                </p:nvSpPr>
                <p:spPr bwMode="auto">
                  <a:xfrm>
                    <a:off x="2407947" y="1949473"/>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726" name="Group 275">
                    <a:extLst>
                      <a:ext uri="{FF2B5EF4-FFF2-40B4-BE49-F238E27FC236}">
                        <a16:creationId xmlns:a16="http://schemas.microsoft.com/office/drawing/2014/main" id="{37E7B700-4BD7-48E1-B801-3F5E68395294}"/>
                      </a:ext>
                    </a:extLst>
                  </p:cNvPr>
                  <p:cNvGrpSpPr>
                    <a:grpSpLocks/>
                  </p:cNvGrpSpPr>
                  <p:nvPr/>
                </p:nvGrpSpPr>
                <p:grpSpPr bwMode="auto">
                  <a:xfrm>
                    <a:off x="2265945" y="1975197"/>
                    <a:ext cx="497008" cy="80847"/>
                    <a:chOff x="3840" y="1731"/>
                    <a:chExt cx="210" cy="44"/>
                  </a:xfrm>
                  <a:solidFill>
                    <a:schemeClr val="accent5">
                      <a:lumMod val="50000"/>
                    </a:schemeClr>
                  </a:solidFill>
                </p:grpSpPr>
                <p:grpSp>
                  <p:nvGrpSpPr>
                    <p:cNvPr id="743" name="Group 276">
                      <a:extLst>
                        <a:ext uri="{FF2B5EF4-FFF2-40B4-BE49-F238E27FC236}">
                          <a16:creationId xmlns:a16="http://schemas.microsoft.com/office/drawing/2014/main" id="{D57218AC-1D1E-481F-9F17-3B6F3B56069D}"/>
                        </a:ext>
                      </a:extLst>
                    </p:cNvPr>
                    <p:cNvGrpSpPr>
                      <a:grpSpLocks/>
                    </p:cNvGrpSpPr>
                    <p:nvPr/>
                  </p:nvGrpSpPr>
                  <p:grpSpPr bwMode="auto">
                    <a:xfrm>
                      <a:off x="3840" y="1731"/>
                      <a:ext cx="56" cy="42"/>
                      <a:chOff x="3840" y="1731"/>
                      <a:chExt cx="56" cy="42"/>
                    </a:xfrm>
                    <a:grpFill/>
                  </p:grpSpPr>
                  <p:sp>
                    <p:nvSpPr>
                      <p:cNvPr id="747" name="Arco 277">
                        <a:extLst>
                          <a:ext uri="{FF2B5EF4-FFF2-40B4-BE49-F238E27FC236}">
                            <a16:creationId xmlns:a16="http://schemas.microsoft.com/office/drawing/2014/main" id="{111982C5-4AFC-4693-A9E6-E9F2937D8743}"/>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48" name="Line 278">
                        <a:extLst>
                          <a:ext uri="{FF2B5EF4-FFF2-40B4-BE49-F238E27FC236}">
                            <a16:creationId xmlns:a16="http://schemas.microsoft.com/office/drawing/2014/main" id="{2B6A673E-499E-42F5-817B-78EC9E9B3593}"/>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44" name="Line 279">
                      <a:extLst>
                        <a:ext uri="{FF2B5EF4-FFF2-40B4-BE49-F238E27FC236}">
                          <a16:creationId xmlns:a16="http://schemas.microsoft.com/office/drawing/2014/main" id="{6D5909AD-BBDC-46F4-931D-90111F62DD9F}"/>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745" name="Arco 280">
                      <a:extLst>
                        <a:ext uri="{FF2B5EF4-FFF2-40B4-BE49-F238E27FC236}">
                          <a16:creationId xmlns:a16="http://schemas.microsoft.com/office/drawing/2014/main" id="{B0C1EBF1-483A-4A12-B832-748A38F5F4F4}"/>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46" name="Line 281">
                      <a:extLst>
                        <a:ext uri="{FF2B5EF4-FFF2-40B4-BE49-F238E27FC236}">
                          <a16:creationId xmlns:a16="http://schemas.microsoft.com/office/drawing/2014/main" id="{6B959A8B-63EC-4942-BCC4-76D73284BDE8}"/>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27" name="Rectangle 282">
                    <a:extLst>
                      <a:ext uri="{FF2B5EF4-FFF2-40B4-BE49-F238E27FC236}">
                        <a16:creationId xmlns:a16="http://schemas.microsoft.com/office/drawing/2014/main" id="{A6761D1F-C610-4125-9CE0-AB3B4169EDBA}"/>
                      </a:ext>
                    </a:extLst>
                  </p:cNvPr>
                  <p:cNvSpPr>
                    <a:spLocks noChangeArrowheads="1"/>
                  </p:cNvSpPr>
                  <p:nvPr/>
                </p:nvSpPr>
                <p:spPr bwMode="auto">
                  <a:xfrm>
                    <a:off x="2407947" y="2065231"/>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728" name="Rectangle 283">
                    <a:extLst>
                      <a:ext uri="{FF2B5EF4-FFF2-40B4-BE49-F238E27FC236}">
                        <a16:creationId xmlns:a16="http://schemas.microsoft.com/office/drawing/2014/main" id="{16D44790-F97E-4F1D-81B4-AC8CCCE92E45}"/>
                      </a:ext>
                    </a:extLst>
                  </p:cNvPr>
                  <p:cNvSpPr>
                    <a:spLocks noChangeArrowheads="1"/>
                  </p:cNvSpPr>
                  <p:nvPr/>
                </p:nvSpPr>
                <p:spPr bwMode="auto">
                  <a:xfrm>
                    <a:off x="2407947" y="2177315"/>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729" name="Group 284">
                    <a:extLst>
                      <a:ext uri="{FF2B5EF4-FFF2-40B4-BE49-F238E27FC236}">
                        <a16:creationId xmlns:a16="http://schemas.microsoft.com/office/drawing/2014/main" id="{1E36F76B-D660-4945-9E72-E5DFF1B000FE}"/>
                      </a:ext>
                    </a:extLst>
                  </p:cNvPr>
                  <p:cNvGrpSpPr>
                    <a:grpSpLocks/>
                  </p:cNvGrpSpPr>
                  <p:nvPr/>
                </p:nvGrpSpPr>
                <p:grpSpPr bwMode="auto">
                  <a:xfrm>
                    <a:off x="2265945" y="2203039"/>
                    <a:ext cx="497008" cy="82685"/>
                    <a:chOff x="3840" y="1855"/>
                    <a:chExt cx="210" cy="45"/>
                  </a:xfrm>
                  <a:solidFill>
                    <a:schemeClr val="accent5">
                      <a:lumMod val="50000"/>
                    </a:schemeClr>
                  </a:solidFill>
                </p:grpSpPr>
                <p:grpSp>
                  <p:nvGrpSpPr>
                    <p:cNvPr id="737" name="Group 285">
                      <a:extLst>
                        <a:ext uri="{FF2B5EF4-FFF2-40B4-BE49-F238E27FC236}">
                          <a16:creationId xmlns:a16="http://schemas.microsoft.com/office/drawing/2014/main" id="{699A5849-B629-47E3-BE1F-C07EF5EB2A06}"/>
                        </a:ext>
                      </a:extLst>
                    </p:cNvPr>
                    <p:cNvGrpSpPr>
                      <a:grpSpLocks/>
                    </p:cNvGrpSpPr>
                    <p:nvPr/>
                  </p:nvGrpSpPr>
                  <p:grpSpPr bwMode="auto">
                    <a:xfrm>
                      <a:off x="3840" y="1855"/>
                      <a:ext cx="56" cy="45"/>
                      <a:chOff x="3840" y="1855"/>
                      <a:chExt cx="56" cy="45"/>
                    </a:xfrm>
                    <a:grpFill/>
                  </p:grpSpPr>
                  <p:sp>
                    <p:nvSpPr>
                      <p:cNvPr id="741" name="Arco 286">
                        <a:extLst>
                          <a:ext uri="{FF2B5EF4-FFF2-40B4-BE49-F238E27FC236}">
                            <a16:creationId xmlns:a16="http://schemas.microsoft.com/office/drawing/2014/main" id="{1248ACD0-F9D9-4A11-A958-C2947741B9DC}"/>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42" name="Line 287">
                        <a:extLst>
                          <a:ext uri="{FF2B5EF4-FFF2-40B4-BE49-F238E27FC236}">
                            <a16:creationId xmlns:a16="http://schemas.microsoft.com/office/drawing/2014/main" id="{6AF9AF5A-E895-45CF-9F3F-7DA07E986B3C}"/>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38" name="Line 288">
                      <a:extLst>
                        <a:ext uri="{FF2B5EF4-FFF2-40B4-BE49-F238E27FC236}">
                          <a16:creationId xmlns:a16="http://schemas.microsoft.com/office/drawing/2014/main" id="{1090E7CB-D682-43A7-A9B7-323378A36B96}"/>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739" name="Arco 289">
                      <a:extLst>
                        <a:ext uri="{FF2B5EF4-FFF2-40B4-BE49-F238E27FC236}">
                          <a16:creationId xmlns:a16="http://schemas.microsoft.com/office/drawing/2014/main" id="{638FBC55-4DB6-4269-BB6B-B75B147228EF}"/>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40" name="Line 290">
                      <a:extLst>
                        <a:ext uri="{FF2B5EF4-FFF2-40B4-BE49-F238E27FC236}">
                          <a16:creationId xmlns:a16="http://schemas.microsoft.com/office/drawing/2014/main" id="{66C10731-EE94-430D-A7E6-4DBFB8C806BE}"/>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730" name="Group 291">
                    <a:extLst>
                      <a:ext uri="{FF2B5EF4-FFF2-40B4-BE49-F238E27FC236}">
                        <a16:creationId xmlns:a16="http://schemas.microsoft.com/office/drawing/2014/main" id="{C100E1A0-CD60-4992-87AF-468EA244DBAC}"/>
                      </a:ext>
                    </a:extLst>
                  </p:cNvPr>
                  <p:cNvGrpSpPr>
                    <a:grpSpLocks/>
                  </p:cNvGrpSpPr>
                  <p:nvPr/>
                </p:nvGrpSpPr>
                <p:grpSpPr bwMode="auto">
                  <a:xfrm>
                    <a:off x="2265945" y="2090955"/>
                    <a:ext cx="497008" cy="80847"/>
                    <a:chOff x="3840" y="1794"/>
                    <a:chExt cx="210" cy="44"/>
                  </a:xfrm>
                  <a:solidFill>
                    <a:schemeClr val="accent5">
                      <a:lumMod val="50000"/>
                    </a:schemeClr>
                  </a:solidFill>
                </p:grpSpPr>
                <p:grpSp>
                  <p:nvGrpSpPr>
                    <p:cNvPr id="731" name="Group 292">
                      <a:extLst>
                        <a:ext uri="{FF2B5EF4-FFF2-40B4-BE49-F238E27FC236}">
                          <a16:creationId xmlns:a16="http://schemas.microsoft.com/office/drawing/2014/main" id="{29978C97-0807-40B3-9DAC-48A58F3B98A9}"/>
                        </a:ext>
                      </a:extLst>
                    </p:cNvPr>
                    <p:cNvGrpSpPr>
                      <a:grpSpLocks/>
                    </p:cNvGrpSpPr>
                    <p:nvPr/>
                  </p:nvGrpSpPr>
                  <p:grpSpPr bwMode="auto">
                    <a:xfrm>
                      <a:off x="3840" y="1794"/>
                      <a:ext cx="56" cy="44"/>
                      <a:chOff x="3840" y="1794"/>
                      <a:chExt cx="56" cy="44"/>
                    </a:xfrm>
                    <a:grpFill/>
                  </p:grpSpPr>
                  <p:sp>
                    <p:nvSpPr>
                      <p:cNvPr id="735" name="Arco 293">
                        <a:extLst>
                          <a:ext uri="{FF2B5EF4-FFF2-40B4-BE49-F238E27FC236}">
                            <a16:creationId xmlns:a16="http://schemas.microsoft.com/office/drawing/2014/main" id="{FE8AAB20-28F0-4A79-BFAC-E6B89604B3D1}"/>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36" name="Line 294">
                        <a:extLst>
                          <a:ext uri="{FF2B5EF4-FFF2-40B4-BE49-F238E27FC236}">
                            <a16:creationId xmlns:a16="http://schemas.microsoft.com/office/drawing/2014/main" id="{38E2602C-F3D7-424D-A972-4BCFCF1BB436}"/>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32" name="Line 295">
                      <a:extLst>
                        <a:ext uri="{FF2B5EF4-FFF2-40B4-BE49-F238E27FC236}">
                          <a16:creationId xmlns:a16="http://schemas.microsoft.com/office/drawing/2014/main" id="{DF7C8072-08BA-4BA3-B95A-F11F2D2D4768}"/>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733" name="Arco 296">
                      <a:extLst>
                        <a:ext uri="{FF2B5EF4-FFF2-40B4-BE49-F238E27FC236}">
                          <a16:creationId xmlns:a16="http://schemas.microsoft.com/office/drawing/2014/main" id="{932EF446-AB00-40CF-BC3A-A5120CB67A23}"/>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34" name="Line 297">
                      <a:extLst>
                        <a:ext uri="{FF2B5EF4-FFF2-40B4-BE49-F238E27FC236}">
                          <a16:creationId xmlns:a16="http://schemas.microsoft.com/office/drawing/2014/main" id="{3916988C-3AA9-4BFF-BD7A-C7B424A3FF85}"/>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sp>
              <p:nvSpPr>
                <p:cNvPr id="714" name="Rectangle 230" descr="Small confetti">
                  <a:extLst>
                    <a:ext uri="{FF2B5EF4-FFF2-40B4-BE49-F238E27FC236}">
                      <a16:creationId xmlns:a16="http://schemas.microsoft.com/office/drawing/2014/main" id="{F1B37351-CB18-43B3-9B53-B0D67CF8E63A}"/>
                    </a:ext>
                  </a:extLst>
                </p:cNvPr>
                <p:cNvSpPr>
                  <a:spLocks noChangeArrowheads="1"/>
                </p:cNvSpPr>
                <p:nvPr/>
              </p:nvSpPr>
              <p:spPr bwMode="auto">
                <a:xfrm>
                  <a:off x="2405235" y="2301696"/>
                  <a:ext cx="217737" cy="5512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cxnSp>
            <p:nvCxnSpPr>
              <p:cNvPr id="570" name="Conector recto 569">
                <a:extLst>
                  <a:ext uri="{FF2B5EF4-FFF2-40B4-BE49-F238E27FC236}">
                    <a16:creationId xmlns:a16="http://schemas.microsoft.com/office/drawing/2014/main" id="{B67FD90F-2961-4C9C-8C0D-C62FD3A04698}"/>
                  </a:ext>
                </a:extLst>
              </p:cNvPr>
              <p:cNvCxnSpPr>
                <a:cxnSpLocks/>
              </p:cNvCxnSpPr>
              <p:nvPr/>
            </p:nvCxnSpPr>
            <p:spPr bwMode="auto">
              <a:xfrm rot="10800000" flipH="1">
                <a:off x="1374342" y="3170918"/>
                <a:ext cx="311600" cy="934016"/>
              </a:xfrm>
              <a:prstGeom prst="line">
                <a:avLst/>
              </a:prstGeom>
              <a:solidFill>
                <a:schemeClr val="accent1"/>
              </a:solidFill>
              <a:ln w="25400" cap="flat" cmpd="sng" algn="ctr">
                <a:solidFill>
                  <a:schemeClr val="tx1">
                    <a:lumMod val="50000"/>
                    <a:lumOff val="50000"/>
                  </a:schemeClr>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1" name="Conector recto 570">
                <a:extLst>
                  <a:ext uri="{FF2B5EF4-FFF2-40B4-BE49-F238E27FC236}">
                    <a16:creationId xmlns:a16="http://schemas.microsoft.com/office/drawing/2014/main" id="{2206319E-DC8E-40CB-91B2-2DF04C10B3A8}"/>
                  </a:ext>
                </a:extLst>
              </p:cNvPr>
              <p:cNvCxnSpPr>
                <a:cxnSpLocks/>
              </p:cNvCxnSpPr>
              <p:nvPr/>
            </p:nvCxnSpPr>
            <p:spPr bwMode="auto">
              <a:xfrm rot="10800000">
                <a:off x="2064481" y="3173572"/>
                <a:ext cx="311600" cy="934016"/>
              </a:xfrm>
              <a:prstGeom prst="line">
                <a:avLst/>
              </a:prstGeom>
              <a:solidFill>
                <a:schemeClr val="accent1"/>
              </a:solidFill>
              <a:ln w="25400" cap="flat" cmpd="sng" algn="ctr">
                <a:solidFill>
                  <a:schemeClr val="tx1">
                    <a:lumMod val="50000"/>
                    <a:lumOff val="50000"/>
                  </a:schemeClr>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3" name="Forma libre: forma 572">
                <a:extLst>
                  <a:ext uri="{FF2B5EF4-FFF2-40B4-BE49-F238E27FC236}">
                    <a16:creationId xmlns:a16="http://schemas.microsoft.com/office/drawing/2014/main" id="{99CFF77E-1114-494C-8D79-A4721DB62B4B}"/>
                  </a:ext>
                </a:extLst>
              </p:cNvPr>
              <p:cNvSpPr/>
              <p:nvPr/>
            </p:nvSpPr>
            <p:spPr bwMode="auto">
              <a:xfrm>
                <a:off x="1381360" y="3190018"/>
                <a:ext cx="814130" cy="906961"/>
              </a:xfrm>
              <a:custGeom>
                <a:avLst/>
                <a:gdLst>
                  <a:gd name="connsiteX0" fmla="*/ 0 w 1152939"/>
                  <a:gd name="connsiteY0" fmla="*/ 1133061 h 1133061"/>
                  <a:gd name="connsiteX1" fmla="*/ 1152939 w 1152939"/>
                  <a:gd name="connsiteY1" fmla="*/ 496956 h 1133061"/>
                  <a:gd name="connsiteX2" fmla="*/ 437322 w 1152939"/>
                  <a:gd name="connsiteY2" fmla="*/ 0 h 1133061"/>
                  <a:gd name="connsiteX3" fmla="*/ 437322 w 1152939"/>
                  <a:gd name="connsiteY3" fmla="*/ 0 h 1133061"/>
                </a:gdLst>
                <a:ahLst/>
                <a:cxnLst>
                  <a:cxn ang="0">
                    <a:pos x="connsiteX0" y="connsiteY0"/>
                  </a:cxn>
                  <a:cxn ang="0">
                    <a:pos x="connsiteX1" y="connsiteY1"/>
                  </a:cxn>
                  <a:cxn ang="0">
                    <a:pos x="connsiteX2" y="connsiteY2"/>
                  </a:cxn>
                  <a:cxn ang="0">
                    <a:pos x="connsiteX3" y="connsiteY3"/>
                  </a:cxn>
                </a:cxnLst>
                <a:rect l="l" t="t" r="r" b="b"/>
                <a:pathLst>
                  <a:path w="1152939" h="1133061">
                    <a:moveTo>
                      <a:pt x="0" y="1133061"/>
                    </a:moveTo>
                    <a:lnTo>
                      <a:pt x="1152939" y="496956"/>
                    </a:lnTo>
                    <a:lnTo>
                      <a:pt x="437322" y="0"/>
                    </a:lnTo>
                    <a:lnTo>
                      <a:pt x="437322" y="0"/>
                    </a:lnTo>
                  </a:path>
                </a:pathLst>
              </a:custGeom>
              <a:noFill/>
              <a:ln w="25400" cap="flat" cmpd="sng" algn="ctr">
                <a:solidFill>
                  <a:schemeClr val="tx1">
                    <a:lumMod val="50000"/>
                    <a:lumOff val="50000"/>
                  </a:schemeClr>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574" name="Forma libre: forma 573">
                <a:extLst>
                  <a:ext uri="{FF2B5EF4-FFF2-40B4-BE49-F238E27FC236}">
                    <a16:creationId xmlns:a16="http://schemas.microsoft.com/office/drawing/2014/main" id="{961312D7-6067-4904-B0FD-F30479E07175}"/>
                  </a:ext>
                </a:extLst>
              </p:cNvPr>
              <p:cNvSpPr/>
              <p:nvPr/>
            </p:nvSpPr>
            <p:spPr bwMode="auto">
              <a:xfrm flipH="1">
                <a:off x="1559158" y="3192669"/>
                <a:ext cx="814130" cy="906961"/>
              </a:xfrm>
              <a:custGeom>
                <a:avLst/>
                <a:gdLst>
                  <a:gd name="connsiteX0" fmla="*/ 0 w 1152939"/>
                  <a:gd name="connsiteY0" fmla="*/ 1133061 h 1133061"/>
                  <a:gd name="connsiteX1" fmla="*/ 1152939 w 1152939"/>
                  <a:gd name="connsiteY1" fmla="*/ 496956 h 1133061"/>
                  <a:gd name="connsiteX2" fmla="*/ 437322 w 1152939"/>
                  <a:gd name="connsiteY2" fmla="*/ 0 h 1133061"/>
                  <a:gd name="connsiteX3" fmla="*/ 437322 w 1152939"/>
                  <a:gd name="connsiteY3" fmla="*/ 0 h 1133061"/>
                </a:gdLst>
                <a:ahLst/>
                <a:cxnLst>
                  <a:cxn ang="0">
                    <a:pos x="connsiteX0" y="connsiteY0"/>
                  </a:cxn>
                  <a:cxn ang="0">
                    <a:pos x="connsiteX1" y="connsiteY1"/>
                  </a:cxn>
                  <a:cxn ang="0">
                    <a:pos x="connsiteX2" y="connsiteY2"/>
                  </a:cxn>
                  <a:cxn ang="0">
                    <a:pos x="connsiteX3" y="connsiteY3"/>
                  </a:cxn>
                </a:cxnLst>
                <a:rect l="l" t="t" r="r" b="b"/>
                <a:pathLst>
                  <a:path w="1152939" h="1133061">
                    <a:moveTo>
                      <a:pt x="0" y="1133061"/>
                    </a:moveTo>
                    <a:lnTo>
                      <a:pt x="1152939" y="496956"/>
                    </a:lnTo>
                    <a:lnTo>
                      <a:pt x="437322" y="0"/>
                    </a:lnTo>
                    <a:lnTo>
                      <a:pt x="437322" y="0"/>
                    </a:lnTo>
                  </a:path>
                </a:pathLst>
              </a:custGeom>
              <a:noFill/>
              <a:ln w="25400" cap="flat" cmpd="sng" algn="ctr">
                <a:solidFill>
                  <a:schemeClr val="tx1">
                    <a:lumMod val="50000"/>
                    <a:lumOff val="50000"/>
                  </a:schemeClr>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575" name="Rectangle 232" descr="Small confetti">
                <a:extLst>
                  <a:ext uri="{FF2B5EF4-FFF2-40B4-BE49-F238E27FC236}">
                    <a16:creationId xmlns:a16="http://schemas.microsoft.com/office/drawing/2014/main" id="{E6524AF9-0904-4958-B2D9-E5B5D15C89D6}"/>
                  </a:ext>
                </a:extLst>
              </p:cNvPr>
              <p:cNvSpPr>
                <a:spLocks noChangeArrowheads="1"/>
              </p:cNvSpPr>
              <p:nvPr/>
            </p:nvSpPr>
            <p:spPr bwMode="auto">
              <a:xfrm>
                <a:off x="1762401" y="1302185"/>
                <a:ext cx="240233" cy="176889"/>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76" name="Grupo 575">
                <a:extLst>
                  <a:ext uri="{FF2B5EF4-FFF2-40B4-BE49-F238E27FC236}">
                    <a16:creationId xmlns:a16="http://schemas.microsoft.com/office/drawing/2014/main" id="{5DE782CC-432A-4801-9CB0-83D1C9BCABBE}"/>
                  </a:ext>
                </a:extLst>
              </p:cNvPr>
              <p:cNvGrpSpPr/>
              <p:nvPr/>
            </p:nvGrpSpPr>
            <p:grpSpPr>
              <a:xfrm>
                <a:off x="962302" y="1199742"/>
                <a:ext cx="802678" cy="401620"/>
                <a:chOff x="1211921" y="992257"/>
                <a:chExt cx="1136721" cy="501742"/>
              </a:xfrm>
            </p:grpSpPr>
            <p:sp>
              <p:nvSpPr>
                <p:cNvPr id="645" name="Rectangle 230" descr="Small confetti">
                  <a:extLst>
                    <a:ext uri="{FF2B5EF4-FFF2-40B4-BE49-F238E27FC236}">
                      <a16:creationId xmlns:a16="http://schemas.microsoft.com/office/drawing/2014/main" id="{BC7BEDEC-F407-4BB6-8810-762A05C7555B}"/>
                    </a:ext>
                  </a:extLst>
                </p:cNvPr>
                <p:cNvSpPr>
                  <a:spLocks noChangeArrowheads="1"/>
                </p:cNvSpPr>
                <p:nvPr/>
              </p:nvSpPr>
              <p:spPr bwMode="auto">
                <a:xfrm rot="16200000" flipH="1">
                  <a:off x="1130614" y="1217933"/>
                  <a:ext cx="217737" cy="5512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646" name="Grupo 645">
                  <a:extLst>
                    <a:ext uri="{FF2B5EF4-FFF2-40B4-BE49-F238E27FC236}">
                      <a16:creationId xmlns:a16="http://schemas.microsoft.com/office/drawing/2014/main" id="{98CF9A22-B1FE-49BF-B0BA-74992BA6C4B3}"/>
                    </a:ext>
                  </a:extLst>
                </p:cNvPr>
                <p:cNvGrpSpPr/>
                <p:nvPr/>
              </p:nvGrpSpPr>
              <p:grpSpPr>
                <a:xfrm rot="16200000" flipH="1">
                  <a:off x="1470020" y="794794"/>
                  <a:ext cx="501742" cy="896668"/>
                  <a:chOff x="2263578" y="1409267"/>
                  <a:chExt cx="501742" cy="896668"/>
                </a:xfrm>
              </p:grpSpPr>
              <p:sp>
                <p:nvSpPr>
                  <p:cNvPr id="648" name="Rectangle 231">
                    <a:extLst>
                      <a:ext uri="{FF2B5EF4-FFF2-40B4-BE49-F238E27FC236}">
                        <a16:creationId xmlns:a16="http://schemas.microsoft.com/office/drawing/2014/main" id="{897FE517-F3E8-475B-8165-FBEE5BD86680}"/>
                      </a:ext>
                    </a:extLst>
                  </p:cNvPr>
                  <p:cNvSpPr>
                    <a:spLocks noChangeArrowheads="1"/>
                  </p:cNvSpPr>
                  <p:nvPr/>
                </p:nvSpPr>
                <p:spPr bwMode="auto">
                  <a:xfrm>
                    <a:off x="2407947" y="2285723"/>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649" name="Rectangle 235">
                    <a:extLst>
                      <a:ext uri="{FF2B5EF4-FFF2-40B4-BE49-F238E27FC236}">
                        <a16:creationId xmlns:a16="http://schemas.microsoft.com/office/drawing/2014/main" id="{D1070406-EC3B-40D6-8B22-4AD904465608}"/>
                      </a:ext>
                    </a:extLst>
                  </p:cNvPr>
                  <p:cNvSpPr>
                    <a:spLocks noChangeArrowheads="1"/>
                  </p:cNvSpPr>
                  <p:nvPr/>
                </p:nvSpPr>
                <p:spPr bwMode="auto">
                  <a:xfrm>
                    <a:off x="2407947" y="1495626"/>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650" name="Group 236">
                    <a:extLst>
                      <a:ext uri="{FF2B5EF4-FFF2-40B4-BE49-F238E27FC236}">
                        <a16:creationId xmlns:a16="http://schemas.microsoft.com/office/drawing/2014/main" id="{48FA794D-0E0D-4A48-A77E-7C7A74ECF6CE}"/>
                      </a:ext>
                    </a:extLst>
                  </p:cNvPr>
                  <p:cNvGrpSpPr>
                    <a:grpSpLocks/>
                  </p:cNvGrpSpPr>
                  <p:nvPr/>
                </p:nvGrpSpPr>
                <p:grpSpPr bwMode="auto">
                  <a:xfrm>
                    <a:off x="2263578" y="1409267"/>
                    <a:ext cx="501742" cy="79010"/>
                    <a:chOff x="3839" y="1423"/>
                    <a:chExt cx="212" cy="43"/>
                  </a:xfrm>
                  <a:solidFill>
                    <a:schemeClr val="accent5">
                      <a:lumMod val="50000"/>
                    </a:schemeClr>
                  </a:solidFill>
                </p:grpSpPr>
                <p:grpSp>
                  <p:nvGrpSpPr>
                    <p:cNvPr id="706" name="Group 237">
                      <a:extLst>
                        <a:ext uri="{FF2B5EF4-FFF2-40B4-BE49-F238E27FC236}">
                          <a16:creationId xmlns:a16="http://schemas.microsoft.com/office/drawing/2014/main" id="{D2FC1C49-F7F6-4CDD-88A4-625EA39D5EE4}"/>
                        </a:ext>
                      </a:extLst>
                    </p:cNvPr>
                    <p:cNvGrpSpPr>
                      <a:grpSpLocks/>
                    </p:cNvGrpSpPr>
                    <p:nvPr/>
                  </p:nvGrpSpPr>
                  <p:grpSpPr bwMode="auto">
                    <a:xfrm>
                      <a:off x="3839" y="1423"/>
                      <a:ext cx="56" cy="41"/>
                      <a:chOff x="3839" y="1423"/>
                      <a:chExt cx="56" cy="41"/>
                    </a:xfrm>
                    <a:grpFill/>
                  </p:grpSpPr>
                  <p:sp>
                    <p:nvSpPr>
                      <p:cNvPr id="710" name="Arco 238">
                        <a:extLst>
                          <a:ext uri="{FF2B5EF4-FFF2-40B4-BE49-F238E27FC236}">
                            <a16:creationId xmlns:a16="http://schemas.microsoft.com/office/drawing/2014/main" id="{96E85103-DF13-4DFC-8CC4-0CD924AE9394}"/>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11" name="Line 239">
                        <a:extLst>
                          <a:ext uri="{FF2B5EF4-FFF2-40B4-BE49-F238E27FC236}">
                            <a16:creationId xmlns:a16="http://schemas.microsoft.com/office/drawing/2014/main" id="{6F70B89E-FC91-4BC8-AFE7-B36A6616459D}"/>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07" name="Line 240">
                      <a:extLst>
                        <a:ext uri="{FF2B5EF4-FFF2-40B4-BE49-F238E27FC236}">
                          <a16:creationId xmlns:a16="http://schemas.microsoft.com/office/drawing/2014/main" id="{C965067C-0DB3-40C5-8B60-2C8EE7FDA888}"/>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708" name="Arco 241">
                      <a:extLst>
                        <a:ext uri="{FF2B5EF4-FFF2-40B4-BE49-F238E27FC236}">
                          <a16:creationId xmlns:a16="http://schemas.microsoft.com/office/drawing/2014/main" id="{A7A3984D-7332-4317-B990-26E15A02974B}"/>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09" name="Line 242">
                      <a:extLst>
                        <a:ext uri="{FF2B5EF4-FFF2-40B4-BE49-F238E27FC236}">
                          <a16:creationId xmlns:a16="http://schemas.microsoft.com/office/drawing/2014/main" id="{B814A089-9451-4031-B1E7-F2E46FFEF15F}"/>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651" name="Group 243">
                    <a:extLst>
                      <a:ext uri="{FF2B5EF4-FFF2-40B4-BE49-F238E27FC236}">
                        <a16:creationId xmlns:a16="http://schemas.microsoft.com/office/drawing/2014/main" id="{55BFE5FB-C025-4B22-8635-51E1E63E2B29}"/>
                      </a:ext>
                    </a:extLst>
                  </p:cNvPr>
                  <p:cNvGrpSpPr>
                    <a:grpSpLocks/>
                  </p:cNvGrpSpPr>
                  <p:nvPr/>
                </p:nvGrpSpPr>
                <p:grpSpPr bwMode="auto">
                  <a:xfrm>
                    <a:off x="2263578" y="1515838"/>
                    <a:ext cx="501742" cy="80847"/>
                    <a:chOff x="3839" y="1481"/>
                    <a:chExt cx="212" cy="44"/>
                  </a:xfrm>
                  <a:solidFill>
                    <a:schemeClr val="accent5">
                      <a:lumMod val="50000"/>
                    </a:schemeClr>
                  </a:solidFill>
                </p:grpSpPr>
                <p:grpSp>
                  <p:nvGrpSpPr>
                    <p:cNvPr id="700" name="Group 244">
                      <a:extLst>
                        <a:ext uri="{FF2B5EF4-FFF2-40B4-BE49-F238E27FC236}">
                          <a16:creationId xmlns:a16="http://schemas.microsoft.com/office/drawing/2014/main" id="{76D0894F-8A47-40CA-9ABA-64F6F14BBE40}"/>
                        </a:ext>
                      </a:extLst>
                    </p:cNvPr>
                    <p:cNvGrpSpPr>
                      <a:grpSpLocks/>
                    </p:cNvGrpSpPr>
                    <p:nvPr/>
                  </p:nvGrpSpPr>
                  <p:grpSpPr bwMode="auto">
                    <a:xfrm>
                      <a:off x="3839" y="1481"/>
                      <a:ext cx="56" cy="43"/>
                      <a:chOff x="3839" y="1481"/>
                      <a:chExt cx="56" cy="43"/>
                    </a:xfrm>
                    <a:grpFill/>
                  </p:grpSpPr>
                  <p:sp>
                    <p:nvSpPr>
                      <p:cNvPr id="704" name="Arco 245">
                        <a:extLst>
                          <a:ext uri="{FF2B5EF4-FFF2-40B4-BE49-F238E27FC236}">
                            <a16:creationId xmlns:a16="http://schemas.microsoft.com/office/drawing/2014/main" id="{C93A4DA4-2B76-49E3-86A2-1B881D5838AD}"/>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05" name="Line 246">
                        <a:extLst>
                          <a:ext uri="{FF2B5EF4-FFF2-40B4-BE49-F238E27FC236}">
                            <a16:creationId xmlns:a16="http://schemas.microsoft.com/office/drawing/2014/main" id="{962239A2-EE20-4D12-A839-BB20DFCABCD0}"/>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01" name="Line 247">
                      <a:extLst>
                        <a:ext uri="{FF2B5EF4-FFF2-40B4-BE49-F238E27FC236}">
                          <a16:creationId xmlns:a16="http://schemas.microsoft.com/office/drawing/2014/main" id="{430C4F8D-7587-4C8B-93C9-A3C82360E43D}"/>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702" name="Arco 248">
                      <a:extLst>
                        <a:ext uri="{FF2B5EF4-FFF2-40B4-BE49-F238E27FC236}">
                          <a16:creationId xmlns:a16="http://schemas.microsoft.com/office/drawing/2014/main" id="{F64A2729-83E2-4537-BBDF-F27B3C66F6A3}"/>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03" name="Line 249">
                      <a:extLst>
                        <a:ext uri="{FF2B5EF4-FFF2-40B4-BE49-F238E27FC236}">
                          <a16:creationId xmlns:a16="http://schemas.microsoft.com/office/drawing/2014/main" id="{5CB9DE86-B6EF-488D-8929-7E7863B01FE3}"/>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52" name="Rectangle 250">
                    <a:extLst>
                      <a:ext uri="{FF2B5EF4-FFF2-40B4-BE49-F238E27FC236}">
                        <a16:creationId xmlns:a16="http://schemas.microsoft.com/office/drawing/2014/main" id="{9CC24F55-C7A1-4B0E-B3B5-DED2A22C722D}"/>
                      </a:ext>
                    </a:extLst>
                  </p:cNvPr>
                  <p:cNvSpPr>
                    <a:spLocks noChangeArrowheads="1"/>
                  </p:cNvSpPr>
                  <p:nvPr/>
                </p:nvSpPr>
                <p:spPr bwMode="auto">
                  <a:xfrm>
                    <a:off x="2405581" y="1605872"/>
                    <a:ext cx="220103" cy="23887"/>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653" name="Group 251">
                    <a:extLst>
                      <a:ext uri="{FF2B5EF4-FFF2-40B4-BE49-F238E27FC236}">
                        <a16:creationId xmlns:a16="http://schemas.microsoft.com/office/drawing/2014/main" id="{2B48B7AA-4162-4462-B541-76F01666F9DA}"/>
                      </a:ext>
                    </a:extLst>
                  </p:cNvPr>
                  <p:cNvGrpSpPr>
                    <a:grpSpLocks/>
                  </p:cNvGrpSpPr>
                  <p:nvPr/>
                </p:nvGrpSpPr>
                <p:grpSpPr bwMode="auto">
                  <a:xfrm>
                    <a:off x="2265945" y="1631596"/>
                    <a:ext cx="499375" cy="84522"/>
                    <a:chOff x="3840" y="1544"/>
                    <a:chExt cx="211" cy="46"/>
                  </a:xfrm>
                  <a:solidFill>
                    <a:schemeClr val="accent5">
                      <a:lumMod val="50000"/>
                    </a:schemeClr>
                  </a:solidFill>
                </p:grpSpPr>
                <p:grpSp>
                  <p:nvGrpSpPr>
                    <p:cNvPr id="694" name="Group 252">
                      <a:extLst>
                        <a:ext uri="{FF2B5EF4-FFF2-40B4-BE49-F238E27FC236}">
                          <a16:creationId xmlns:a16="http://schemas.microsoft.com/office/drawing/2014/main" id="{955641E8-32D0-4642-A129-8E892605183A}"/>
                        </a:ext>
                      </a:extLst>
                    </p:cNvPr>
                    <p:cNvGrpSpPr>
                      <a:grpSpLocks/>
                    </p:cNvGrpSpPr>
                    <p:nvPr/>
                  </p:nvGrpSpPr>
                  <p:grpSpPr bwMode="auto">
                    <a:xfrm>
                      <a:off x="3840" y="1544"/>
                      <a:ext cx="56" cy="46"/>
                      <a:chOff x="3840" y="1544"/>
                      <a:chExt cx="56" cy="46"/>
                    </a:xfrm>
                    <a:grpFill/>
                  </p:grpSpPr>
                  <p:sp>
                    <p:nvSpPr>
                      <p:cNvPr id="698" name="Arco 253">
                        <a:extLst>
                          <a:ext uri="{FF2B5EF4-FFF2-40B4-BE49-F238E27FC236}">
                            <a16:creationId xmlns:a16="http://schemas.microsoft.com/office/drawing/2014/main" id="{077A4D26-C90A-4906-9DC7-3F38A9735E3D}"/>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99" name="Line 254">
                        <a:extLst>
                          <a:ext uri="{FF2B5EF4-FFF2-40B4-BE49-F238E27FC236}">
                            <a16:creationId xmlns:a16="http://schemas.microsoft.com/office/drawing/2014/main" id="{94251557-6D84-4911-83CD-CA624A29F6DB}"/>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95" name="Line 255">
                      <a:extLst>
                        <a:ext uri="{FF2B5EF4-FFF2-40B4-BE49-F238E27FC236}">
                          <a16:creationId xmlns:a16="http://schemas.microsoft.com/office/drawing/2014/main" id="{F61A77BF-C5EC-4F1E-BA35-F159074ADA85}"/>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96" name="Arco 256">
                      <a:extLst>
                        <a:ext uri="{FF2B5EF4-FFF2-40B4-BE49-F238E27FC236}">
                          <a16:creationId xmlns:a16="http://schemas.microsoft.com/office/drawing/2014/main" id="{AB93F318-0A8E-41D6-A2CB-6DD688D9AAB0}"/>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97" name="Line 257">
                      <a:extLst>
                        <a:ext uri="{FF2B5EF4-FFF2-40B4-BE49-F238E27FC236}">
                          <a16:creationId xmlns:a16="http://schemas.microsoft.com/office/drawing/2014/main" id="{F38AD9BA-2BD2-4468-8478-86624A9FEB0A}"/>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54" name="Rectangle 258">
                    <a:extLst>
                      <a:ext uri="{FF2B5EF4-FFF2-40B4-BE49-F238E27FC236}">
                        <a16:creationId xmlns:a16="http://schemas.microsoft.com/office/drawing/2014/main" id="{BE0387D7-69C7-472B-838D-E13D59BEE316}"/>
                      </a:ext>
                    </a:extLst>
                  </p:cNvPr>
                  <p:cNvSpPr>
                    <a:spLocks noChangeArrowheads="1"/>
                  </p:cNvSpPr>
                  <p:nvPr/>
                </p:nvSpPr>
                <p:spPr bwMode="auto">
                  <a:xfrm>
                    <a:off x="2407947" y="1721631"/>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655" name="Group 259">
                    <a:extLst>
                      <a:ext uri="{FF2B5EF4-FFF2-40B4-BE49-F238E27FC236}">
                        <a16:creationId xmlns:a16="http://schemas.microsoft.com/office/drawing/2014/main" id="{79F52BE2-A02C-4AEC-88B6-6AC0B90ED23C}"/>
                      </a:ext>
                    </a:extLst>
                  </p:cNvPr>
                  <p:cNvGrpSpPr>
                    <a:grpSpLocks/>
                  </p:cNvGrpSpPr>
                  <p:nvPr/>
                </p:nvGrpSpPr>
                <p:grpSpPr bwMode="auto">
                  <a:xfrm>
                    <a:off x="2265945" y="1747355"/>
                    <a:ext cx="497008" cy="79010"/>
                    <a:chOff x="3840" y="1607"/>
                    <a:chExt cx="210" cy="43"/>
                  </a:xfrm>
                  <a:solidFill>
                    <a:schemeClr val="accent5">
                      <a:lumMod val="50000"/>
                    </a:schemeClr>
                  </a:solidFill>
                </p:grpSpPr>
                <p:grpSp>
                  <p:nvGrpSpPr>
                    <p:cNvPr id="688" name="Group 260">
                      <a:extLst>
                        <a:ext uri="{FF2B5EF4-FFF2-40B4-BE49-F238E27FC236}">
                          <a16:creationId xmlns:a16="http://schemas.microsoft.com/office/drawing/2014/main" id="{B351AD07-52AE-42E3-937B-E050684E0A35}"/>
                        </a:ext>
                      </a:extLst>
                    </p:cNvPr>
                    <p:cNvGrpSpPr>
                      <a:grpSpLocks/>
                    </p:cNvGrpSpPr>
                    <p:nvPr/>
                  </p:nvGrpSpPr>
                  <p:grpSpPr bwMode="auto">
                    <a:xfrm>
                      <a:off x="3840" y="1607"/>
                      <a:ext cx="56" cy="41"/>
                      <a:chOff x="3840" y="1607"/>
                      <a:chExt cx="56" cy="41"/>
                    </a:xfrm>
                    <a:grpFill/>
                  </p:grpSpPr>
                  <p:sp>
                    <p:nvSpPr>
                      <p:cNvPr id="692" name="Arco 261">
                        <a:extLst>
                          <a:ext uri="{FF2B5EF4-FFF2-40B4-BE49-F238E27FC236}">
                            <a16:creationId xmlns:a16="http://schemas.microsoft.com/office/drawing/2014/main" id="{ADA29170-F8AD-4E6A-AFCE-01D162EF138E}"/>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93" name="Line 262">
                        <a:extLst>
                          <a:ext uri="{FF2B5EF4-FFF2-40B4-BE49-F238E27FC236}">
                            <a16:creationId xmlns:a16="http://schemas.microsoft.com/office/drawing/2014/main" id="{00BFD9B1-3E39-40BE-950B-5F0EA43CDAC0}"/>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89" name="Line 263">
                      <a:extLst>
                        <a:ext uri="{FF2B5EF4-FFF2-40B4-BE49-F238E27FC236}">
                          <a16:creationId xmlns:a16="http://schemas.microsoft.com/office/drawing/2014/main" id="{3BBFCCAC-37B3-4B4D-BECD-E271BE7B1EA7}"/>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90" name="Arco 264">
                      <a:extLst>
                        <a:ext uri="{FF2B5EF4-FFF2-40B4-BE49-F238E27FC236}">
                          <a16:creationId xmlns:a16="http://schemas.microsoft.com/office/drawing/2014/main" id="{FC0B1734-D847-431D-8016-8B15252AC0F0}"/>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91" name="Line 265">
                      <a:extLst>
                        <a:ext uri="{FF2B5EF4-FFF2-40B4-BE49-F238E27FC236}">
                          <a16:creationId xmlns:a16="http://schemas.microsoft.com/office/drawing/2014/main" id="{3901B729-F9CE-475C-888E-336B8B2B03C0}"/>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56" name="Rectangle 266">
                    <a:extLst>
                      <a:ext uri="{FF2B5EF4-FFF2-40B4-BE49-F238E27FC236}">
                        <a16:creationId xmlns:a16="http://schemas.microsoft.com/office/drawing/2014/main" id="{0CBA3410-1AEE-48A1-BAE7-84679466FD9A}"/>
                      </a:ext>
                    </a:extLst>
                  </p:cNvPr>
                  <p:cNvSpPr>
                    <a:spLocks noChangeArrowheads="1"/>
                  </p:cNvSpPr>
                  <p:nvPr/>
                </p:nvSpPr>
                <p:spPr bwMode="auto">
                  <a:xfrm>
                    <a:off x="2407947" y="1837389"/>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657" name="Group 267">
                    <a:extLst>
                      <a:ext uri="{FF2B5EF4-FFF2-40B4-BE49-F238E27FC236}">
                        <a16:creationId xmlns:a16="http://schemas.microsoft.com/office/drawing/2014/main" id="{2C4ED3C6-0AC5-48EB-9F62-093972412234}"/>
                      </a:ext>
                    </a:extLst>
                  </p:cNvPr>
                  <p:cNvGrpSpPr>
                    <a:grpSpLocks/>
                  </p:cNvGrpSpPr>
                  <p:nvPr/>
                </p:nvGrpSpPr>
                <p:grpSpPr bwMode="auto">
                  <a:xfrm>
                    <a:off x="2265945" y="1863113"/>
                    <a:ext cx="497008" cy="80847"/>
                    <a:chOff x="3840" y="1670"/>
                    <a:chExt cx="210" cy="44"/>
                  </a:xfrm>
                  <a:solidFill>
                    <a:schemeClr val="accent5">
                      <a:lumMod val="50000"/>
                    </a:schemeClr>
                  </a:solidFill>
                </p:grpSpPr>
                <p:grpSp>
                  <p:nvGrpSpPr>
                    <p:cNvPr id="682" name="Group 268">
                      <a:extLst>
                        <a:ext uri="{FF2B5EF4-FFF2-40B4-BE49-F238E27FC236}">
                          <a16:creationId xmlns:a16="http://schemas.microsoft.com/office/drawing/2014/main" id="{AFEDBF8E-8588-4BC4-A200-D3EA07A01398}"/>
                        </a:ext>
                      </a:extLst>
                    </p:cNvPr>
                    <p:cNvGrpSpPr>
                      <a:grpSpLocks/>
                    </p:cNvGrpSpPr>
                    <p:nvPr/>
                  </p:nvGrpSpPr>
                  <p:grpSpPr bwMode="auto">
                    <a:xfrm>
                      <a:off x="3840" y="1670"/>
                      <a:ext cx="56" cy="44"/>
                      <a:chOff x="3840" y="1670"/>
                      <a:chExt cx="56" cy="44"/>
                    </a:xfrm>
                    <a:grpFill/>
                  </p:grpSpPr>
                  <p:sp>
                    <p:nvSpPr>
                      <p:cNvPr id="686" name="Arco 269">
                        <a:extLst>
                          <a:ext uri="{FF2B5EF4-FFF2-40B4-BE49-F238E27FC236}">
                            <a16:creationId xmlns:a16="http://schemas.microsoft.com/office/drawing/2014/main" id="{17850231-61DA-4A30-A5D2-37CE0931FDC0}"/>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87" name="Line 270">
                        <a:extLst>
                          <a:ext uri="{FF2B5EF4-FFF2-40B4-BE49-F238E27FC236}">
                            <a16:creationId xmlns:a16="http://schemas.microsoft.com/office/drawing/2014/main" id="{52607F8E-E607-4B79-A9CC-9A25782595CE}"/>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83" name="Line 271">
                      <a:extLst>
                        <a:ext uri="{FF2B5EF4-FFF2-40B4-BE49-F238E27FC236}">
                          <a16:creationId xmlns:a16="http://schemas.microsoft.com/office/drawing/2014/main" id="{1B8F650A-89DD-4A08-AB1F-205964FCFE54}"/>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84" name="Arco 272">
                      <a:extLst>
                        <a:ext uri="{FF2B5EF4-FFF2-40B4-BE49-F238E27FC236}">
                          <a16:creationId xmlns:a16="http://schemas.microsoft.com/office/drawing/2014/main" id="{2B5B7CA8-1C52-48E5-96A4-901E94FDD354}"/>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85" name="Line 273">
                      <a:extLst>
                        <a:ext uri="{FF2B5EF4-FFF2-40B4-BE49-F238E27FC236}">
                          <a16:creationId xmlns:a16="http://schemas.microsoft.com/office/drawing/2014/main" id="{AB9BBD04-B5A0-4AAA-AF79-372167550BEC}"/>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58" name="Rectangle 274">
                    <a:extLst>
                      <a:ext uri="{FF2B5EF4-FFF2-40B4-BE49-F238E27FC236}">
                        <a16:creationId xmlns:a16="http://schemas.microsoft.com/office/drawing/2014/main" id="{E2AE15D1-F115-4329-BC1D-EB648B848F13}"/>
                      </a:ext>
                    </a:extLst>
                  </p:cNvPr>
                  <p:cNvSpPr>
                    <a:spLocks noChangeArrowheads="1"/>
                  </p:cNvSpPr>
                  <p:nvPr/>
                </p:nvSpPr>
                <p:spPr bwMode="auto">
                  <a:xfrm>
                    <a:off x="2407947" y="1949473"/>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659" name="Group 275">
                    <a:extLst>
                      <a:ext uri="{FF2B5EF4-FFF2-40B4-BE49-F238E27FC236}">
                        <a16:creationId xmlns:a16="http://schemas.microsoft.com/office/drawing/2014/main" id="{80BD387A-6269-4857-BE10-EE33DD8B921B}"/>
                      </a:ext>
                    </a:extLst>
                  </p:cNvPr>
                  <p:cNvGrpSpPr>
                    <a:grpSpLocks/>
                  </p:cNvGrpSpPr>
                  <p:nvPr/>
                </p:nvGrpSpPr>
                <p:grpSpPr bwMode="auto">
                  <a:xfrm>
                    <a:off x="2265945" y="1975197"/>
                    <a:ext cx="497008" cy="80847"/>
                    <a:chOff x="3840" y="1731"/>
                    <a:chExt cx="210" cy="44"/>
                  </a:xfrm>
                  <a:solidFill>
                    <a:schemeClr val="accent5">
                      <a:lumMod val="50000"/>
                    </a:schemeClr>
                  </a:solidFill>
                </p:grpSpPr>
                <p:grpSp>
                  <p:nvGrpSpPr>
                    <p:cNvPr id="676" name="Group 276">
                      <a:extLst>
                        <a:ext uri="{FF2B5EF4-FFF2-40B4-BE49-F238E27FC236}">
                          <a16:creationId xmlns:a16="http://schemas.microsoft.com/office/drawing/2014/main" id="{DD33F673-E8C1-4460-8116-B9542E05C3FB}"/>
                        </a:ext>
                      </a:extLst>
                    </p:cNvPr>
                    <p:cNvGrpSpPr>
                      <a:grpSpLocks/>
                    </p:cNvGrpSpPr>
                    <p:nvPr/>
                  </p:nvGrpSpPr>
                  <p:grpSpPr bwMode="auto">
                    <a:xfrm>
                      <a:off x="3840" y="1731"/>
                      <a:ext cx="56" cy="42"/>
                      <a:chOff x="3840" y="1731"/>
                      <a:chExt cx="56" cy="42"/>
                    </a:xfrm>
                    <a:grpFill/>
                  </p:grpSpPr>
                  <p:sp>
                    <p:nvSpPr>
                      <p:cNvPr id="680" name="Arco 277">
                        <a:extLst>
                          <a:ext uri="{FF2B5EF4-FFF2-40B4-BE49-F238E27FC236}">
                            <a16:creationId xmlns:a16="http://schemas.microsoft.com/office/drawing/2014/main" id="{D7474920-CE70-4648-85F5-DEBCE825D668}"/>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81" name="Line 278">
                        <a:extLst>
                          <a:ext uri="{FF2B5EF4-FFF2-40B4-BE49-F238E27FC236}">
                            <a16:creationId xmlns:a16="http://schemas.microsoft.com/office/drawing/2014/main" id="{62B42C49-3214-4E37-A209-4EB52A80A23E}"/>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77" name="Line 279">
                      <a:extLst>
                        <a:ext uri="{FF2B5EF4-FFF2-40B4-BE49-F238E27FC236}">
                          <a16:creationId xmlns:a16="http://schemas.microsoft.com/office/drawing/2014/main" id="{552652D7-9C88-4A12-8AB9-11F88AE4D914}"/>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78" name="Arco 280">
                      <a:extLst>
                        <a:ext uri="{FF2B5EF4-FFF2-40B4-BE49-F238E27FC236}">
                          <a16:creationId xmlns:a16="http://schemas.microsoft.com/office/drawing/2014/main" id="{C19DB842-9928-4B23-B0D7-2B54D8EB0B36}"/>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79" name="Line 281">
                      <a:extLst>
                        <a:ext uri="{FF2B5EF4-FFF2-40B4-BE49-F238E27FC236}">
                          <a16:creationId xmlns:a16="http://schemas.microsoft.com/office/drawing/2014/main" id="{D91CCA38-B44B-44CF-8A2C-D6A1A616C64B}"/>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60" name="Rectangle 282">
                    <a:extLst>
                      <a:ext uri="{FF2B5EF4-FFF2-40B4-BE49-F238E27FC236}">
                        <a16:creationId xmlns:a16="http://schemas.microsoft.com/office/drawing/2014/main" id="{88B8A4C6-F041-41D9-A1CF-EB437D0B5077}"/>
                      </a:ext>
                    </a:extLst>
                  </p:cNvPr>
                  <p:cNvSpPr>
                    <a:spLocks noChangeArrowheads="1"/>
                  </p:cNvSpPr>
                  <p:nvPr/>
                </p:nvSpPr>
                <p:spPr bwMode="auto">
                  <a:xfrm>
                    <a:off x="2407947" y="2065231"/>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661" name="Rectangle 283">
                    <a:extLst>
                      <a:ext uri="{FF2B5EF4-FFF2-40B4-BE49-F238E27FC236}">
                        <a16:creationId xmlns:a16="http://schemas.microsoft.com/office/drawing/2014/main" id="{74819B43-7104-4AD9-AABC-0007CB792FBF}"/>
                      </a:ext>
                    </a:extLst>
                  </p:cNvPr>
                  <p:cNvSpPr>
                    <a:spLocks noChangeArrowheads="1"/>
                  </p:cNvSpPr>
                  <p:nvPr/>
                </p:nvSpPr>
                <p:spPr bwMode="auto">
                  <a:xfrm>
                    <a:off x="2407947" y="2177315"/>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662" name="Group 284">
                    <a:extLst>
                      <a:ext uri="{FF2B5EF4-FFF2-40B4-BE49-F238E27FC236}">
                        <a16:creationId xmlns:a16="http://schemas.microsoft.com/office/drawing/2014/main" id="{A351E09F-D345-4C7F-B4AC-59742DC435C5}"/>
                      </a:ext>
                    </a:extLst>
                  </p:cNvPr>
                  <p:cNvGrpSpPr>
                    <a:grpSpLocks/>
                  </p:cNvGrpSpPr>
                  <p:nvPr/>
                </p:nvGrpSpPr>
                <p:grpSpPr bwMode="auto">
                  <a:xfrm>
                    <a:off x="2265945" y="2203039"/>
                    <a:ext cx="497008" cy="82685"/>
                    <a:chOff x="3840" y="1855"/>
                    <a:chExt cx="210" cy="45"/>
                  </a:xfrm>
                  <a:solidFill>
                    <a:schemeClr val="accent5">
                      <a:lumMod val="50000"/>
                    </a:schemeClr>
                  </a:solidFill>
                </p:grpSpPr>
                <p:grpSp>
                  <p:nvGrpSpPr>
                    <p:cNvPr id="670" name="Group 285">
                      <a:extLst>
                        <a:ext uri="{FF2B5EF4-FFF2-40B4-BE49-F238E27FC236}">
                          <a16:creationId xmlns:a16="http://schemas.microsoft.com/office/drawing/2014/main" id="{69BA4A39-07FD-47B2-9769-46C07DCF881D}"/>
                        </a:ext>
                      </a:extLst>
                    </p:cNvPr>
                    <p:cNvGrpSpPr>
                      <a:grpSpLocks/>
                    </p:cNvGrpSpPr>
                    <p:nvPr/>
                  </p:nvGrpSpPr>
                  <p:grpSpPr bwMode="auto">
                    <a:xfrm>
                      <a:off x="3840" y="1855"/>
                      <a:ext cx="56" cy="45"/>
                      <a:chOff x="3840" y="1855"/>
                      <a:chExt cx="56" cy="45"/>
                    </a:xfrm>
                    <a:grpFill/>
                  </p:grpSpPr>
                  <p:sp>
                    <p:nvSpPr>
                      <p:cNvPr id="674" name="Arco 286">
                        <a:extLst>
                          <a:ext uri="{FF2B5EF4-FFF2-40B4-BE49-F238E27FC236}">
                            <a16:creationId xmlns:a16="http://schemas.microsoft.com/office/drawing/2014/main" id="{04D3EEA5-7AC7-4E52-94C4-358D35C0039F}"/>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75" name="Line 287">
                        <a:extLst>
                          <a:ext uri="{FF2B5EF4-FFF2-40B4-BE49-F238E27FC236}">
                            <a16:creationId xmlns:a16="http://schemas.microsoft.com/office/drawing/2014/main" id="{6CDBA036-00EC-4B40-998A-B8D096840B3B}"/>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71" name="Line 288">
                      <a:extLst>
                        <a:ext uri="{FF2B5EF4-FFF2-40B4-BE49-F238E27FC236}">
                          <a16:creationId xmlns:a16="http://schemas.microsoft.com/office/drawing/2014/main" id="{8DDD469A-201B-494E-B2E5-E58050054BAE}"/>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72" name="Arco 289">
                      <a:extLst>
                        <a:ext uri="{FF2B5EF4-FFF2-40B4-BE49-F238E27FC236}">
                          <a16:creationId xmlns:a16="http://schemas.microsoft.com/office/drawing/2014/main" id="{0CC2E154-188D-4BDB-B262-496343026F32}"/>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73" name="Line 290">
                      <a:extLst>
                        <a:ext uri="{FF2B5EF4-FFF2-40B4-BE49-F238E27FC236}">
                          <a16:creationId xmlns:a16="http://schemas.microsoft.com/office/drawing/2014/main" id="{DDCD154C-89AE-42C3-9E2C-E3027E0F9680}"/>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663" name="Group 291">
                    <a:extLst>
                      <a:ext uri="{FF2B5EF4-FFF2-40B4-BE49-F238E27FC236}">
                        <a16:creationId xmlns:a16="http://schemas.microsoft.com/office/drawing/2014/main" id="{366E3B8E-DC23-4808-AA84-2E933DA34E31}"/>
                      </a:ext>
                    </a:extLst>
                  </p:cNvPr>
                  <p:cNvGrpSpPr>
                    <a:grpSpLocks/>
                  </p:cNvGrpSpPr>
                  <p:nvPr/>
                </p:nvGrpSpPr>
                <p:grpSpPr bwMode="auto">
                  <a:xfrm>
                    <a:off x="2265945" y="2090955"/>
                    <a:ext cx="497008" cy="80847"/>
                    <a:chOff x="3840" y="1794"/>
                    <a:chExt cx="210" cy="44"/>
                  </a:xfrm>
                  <a:solidFill>
                    <a:schemeClr val="accent5">
                      <a:lumMod val="50000"/>
                    </a:schemeClr>
                  </a:solidFill>
                </p:grpSpPr>
                <p:grpSp>
                  <p:nvGrpSpPr>
                    <p:cNvPr id="664" name="Group 292">
                      <a:extLst>
                        <a:ext uri="{FF2B5EF4-FFF2-40B4-BE49-F238E27FC236}">
                          <a16:creationId xmlns:a16="http://schemas.microsoft.com/office/drawing/2014/main" id="{FE66E90B-7F36-4FC9-B9AE-7205221C48C8}"/>
                        </a:ext>
                      </a:extLst>
                    </p:cNvPr>
                    <p:cNvGrpSpPr>
                      <a:grpSpLocks/>
                    </p:cNvGrpSpPr>
                    <p:nvPr/>
                  </p:nvGrpSpPr>
                  <p:grpSpPr bwMode="auto">
                    <a:xfrm>
                      <a:off x="3840" y="1794"/>
                      <a:ext cx="56" cy="44"/>
                      <a:chOff x="3840" y="1794"/>
                      <a:chExt cx="56" cy="44"/>
                    </a:xfrm>
                    <a:grpFill/>
                  </p:grpSpPr>
                  <p:sp>
                    <p:nvSpPr>
                      <p:cNvPr id="668" name="Arco 293">
                        <a:extLst>
                          <a:ext uri="{FF2B5EF4-FFF2-40B4-BE49-F238E27FC236}">
                            <a16:creationId xmlns:a16="http://schemas.microsoft.com/office/drawing/2014/main" id="{64A41B65-8448-4983-BBBC-7713858412EF}"/>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69" name="Line 294">
                        <a:extLst>
                          <a:ext uri="{FF2B5EF4-FFF2-40B4-BE49-F238E27FC236}">
                            <a16:creationId xmlns:a16="http://schemas.microsoft.com/office/drawing/2014/main" id="{3B59A0C0-6D93-4956-BB94-293C2EBF3004}"/>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65" name="Line 295">
                      <a:extLst>
                        <a:ext uri="{FF2B5EF4-FFF2-40B4-BE49-F238E27FC236}">
                          <a16:creationId xmlns:a16="http://schemas.microsoft.com/office/drawing/2014/main" id="{C77B4051-A5E6-4F8A-9B99-E1B632CB2D0F}"/>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66" name="Arco 296">
                      <a:extLst>
                        <a:ext uri="{FF2B5EF4-FFF2-40B4-BE49-F238E27FC236}">
                          <a16:creationId xmlns:a16="http://schemas.microsoft.com/office/drawing/2014/main" id="{CD516E6C-0D3C-4C3D-A17B-D882717C8881}"/>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67" name="Line 297">
                      <a:extLst>
                        <a:ext uri="{FF2B5EF4-FFF2-40B4-BE49-F238E27FC236}">
                          <a16:creationId xmlns:a16="http://schemas.microsoft.com/office/drawing/2014/main" id="{36481AAC-A6F4-4ABA-8754-95FA57334924}"/>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sp>
              <p:nvSpPr>
                <p:cNvPr id="647" name="Rectangle 230" descr="Small confetti">
                  <a:extLst>
                    <a:ext uri="{FF2B5EF4-FFF2-40B4-BE49-F238E27FC236}">
                      <a16:creationId xmlns:a16="http://schemas.microsoft.com/office/drawing/2014/main" id="{C67CE187-4020-4E40-9604-DB91DD71CED5}"/>
                    </a:ext>
                  </a:extLst>
                </p:cNvPr>
                <p:cNvSpPr>
                  <a:spLocks noChangeArrowheads="1"/>
                </p:cNvSpPr>
                <p:nvPr/>
              </p:nvSpPr>
              <p:spPr bwMode="auto">
                <a:xfrm rot="16200000" flipH="1">
                  <a:off x="2151257" y="1137641"/>
                  <a:ext cx="211113" cy="183656"/>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grpSp>
            <p:nvGrpSpPr>
              <p:cNvPr id="577" name="Grupo 576">
                <a:extLst>
                  <a:ext uri="{FF2B5EF4-FFF2-40B4-BE49-F238E27FC236}">
                    <a16:creationId xmlns:a16="http://schemas.microsoft.com/office/drawing/2014/main" id="{693641CA-A120-4F4F-94A4-AF4B506C7171}"/>
                  </a:ext>
                </a:extLst>
              </p:cNvPr>
              <p:cNvGrpSpPr/>
              <p:nvPr/>
            </p:nvGrpSpPr>
            <p:grpSpPr>
              <a:xfrm flipH="1">
                <a:off x="2004822" y="1199742"/>
                <a:ext cx="802678" cy="401620"/>
                <a:chOff x="1211921" y="992257"/>
                <a:chExt cx="1136721" cy="501742"/>
              </a:xfrm>
            </p:grpSpPr>
            <p:sp>
              <p:nvSpPr>
                <p:cNvPr id="578" name="Rectangle 230" descr="Small confetti">
                  <a:extLst>
                    <a:ext uri="{FF2B5EF4-FFF2-40B4-BE49-F238E27FC236}">
                      <a16:creationId xmlns:a16="http://schemas.microsoft.com/office/drawing/2014/main" id="{5B0B9D45-0192-4574-89D7-95C0402B940D}"/>
                    </a:ext>
                  </a:extLst>
                </p:cNvPr>
                <p:cNvSpPr>
                  <a:spLocks noChangeArrowheads="1"/>
                </p:cNvSpPr>
                <p:nvPr/>
              </p:nvSpPr>
              <p:spPr bwMode="auto">
                <a:xfrm rot="16200000" flipH="1">
                  <a:off x="1130614" y="1217933"/>
                  <a:ext cx="217737" cy="5512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79" name="Grupo 578">
                  <a:extLst>
                    <a:ext uri="{FF2B5EF4-FFF2-40B4-BE49-F238E27FC236}">
                      <a16:creationId xmlns:a16="http://schemas.microsoft.com/office/drawing/2014/main" id="{740F1A47-7715-4C57-ADC9-A574C15E3B47}"/>
                    </a:ext>
                  </a:extLst>
                </p:cNvPr>
                <p:cNvGrpSpPr/>
                <p:nvPr/>
              </p:nvGrpSpPr>
              <p:grpSpPr>
                <a:xfrm rot="16200000" flipH="1">
                  <a:off x="1470020" y="794794"/>
                  <a:ext cx="501742" cy="896668"/>
                  <a:chOff x="2263578" y="1409267"/>
                  <a:chExt cx="501742" cy="896668"/>
                </a:xfrm>
              </p:grpSpPr>
              <p:sp>
                <p:nvSpPr>
                  <p:cNvPr id="581" name="Rectangle 231">
                    <a:extLst>
                      <a:ext uri="{FF2B5EF4-FFF2-40B4-BE49-F238E27FC236}">
                        <a16:creationId xmlns:a16="http://schemas.microsoft.com/office/drawing/2014/main" id="{480CAFC4-6277-47D3-8354-56CB6AFF810A}"/>
                      </a:ext>
                    </a:extLst>
                  </p:cNvPr>
                  <p:cNvSpPr>
                    <a:spLocks noChangeArrowheads="1"/>
                  </p:cNvSpPr>
                  <p:nvPr/>
                </p:nvSpPr>
                <p:spPr bwMode="auto">
                  <a:xfrm>
                    <a:off x="2407947" y="2285723"/>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582" name="Rectangle 235">
                    <a:extLst>
                      <a:ext uri="{FF2B5EF4-FFF2-40B4-BE49-F238E27FC236}">
                        <a16:creationId xmlns:a16="http://schemas.microsoft.com/office/drawing/2014/main" id="{666243C1-35F9-4503-840C-9E093CB98746}"/>
                      </a:ext>
                    </a:extLst>
                  </p:cNvPr>
                  <p:cNvSpPr>
                    <a:spLocks noChangeArrowheads="1"/>
                  </p:cNvSpPr>
                  <p:nvPr/>
                </p:nvSpPr>
                <p:spPr bwMode="auto">
                  <a:xfrm>
                    <a:off x="2407947" y="1495626"/>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83" name="Group 236">
                    <a:extLst>
                      <a:ext uri="{FF2B5EF4-FFF2-40B4-BE49-F238E27FC236}">
                        <a16:creationId xmlns:a16="http://schemas.microsoft.com/office/drawing/2014/main" id="{60BBF378-0850-4BDB-B7DA-9EB3F966DB07}"/>
                      </a:ext>
                    </a:extLst>
                  </p:cNvPr>
                  <p:cNvGrpSpPr>
                    <a:grpSpLocks/>
                  </p:cNvGrpSpPr>
                  <p:nvPr/>
                </p:nvGrpSpPr>
                <p:grpSpPr bwMode="auto">
                  <a:xfrm>
                    <a:off x="2263578" y="1409267"/>
                    <a:ext cx="501742" cy="79010"/>
                    <a:chOff x="3839" y="1423"/>
                    <a:chExt cx="212" cy="43"/>
                  </a:xfrm>
                  <a:solidFill>
                    <a:schemeClr val="accent5">
                      <a:lumMod val="50000"/>
                    </a:schemeClr>
                  </a:solidFill>
                </p:grpSpPr>
                <p:grpSp>
                  <p:nvGrpSpPr>
                    <p:cNvPr id="639" name="Group 237">
                      <a:extLst>
                        <a:ext uri="{FF2B5EF4-FFF2-40B4-BE49-F238E27FC236}">
                          <a16:creationId xmlns:a16="http://schemas.microsoft.com/office/drawing/2014/main" id="{F8F94E0A-A16F-4CC3-A208-608D3A52B191}"/>
                        </a:ext>
                      </a:extLst>
                    </p:cNvPr>
                    <p:cNvGrpSpPr>
                      <a:grpSpLocks/>
                    </p:cNvGrpSpPr>
                    <p:nvPr/>
                  </p:nvGrpSpPr>
                  <p:grpSpPr bwMode="auto">
                    <a:xfrm>
                      <a:off x="3839" y="1423"/>
                      <a:ext cx="56" cy="41"/>
                      <a:chOff x="3839" y="1423"/>
                      <a:chExt cx="56" cy="41"/>
                    </a:xfrm>
                    <a:grpFill/>
                  </p:grpSpPr>
                  <p:sp>
                    <p:nvSpPr>
                      <p:cNvPr id="643" name="Arco 238">
                        <a:extLst>
                          <a:ext uri="{FF2B5EF4-FFF2-40B4-BE49-F238E27FC236}">
                            <a16:creationId xmlns:a16="http://schemas.microsoft.com/office/drawing/2014/main" id="{435710C3-8689-4A54-814D-29AC6EF7218E}"/>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44" name="Line 239">
                        <a:extLst>
                          <a:ext uri="{FF2B5EF4-FFF2-40B4-BE49-F238E27FC236}">
                            <a16:creationId xmlns:a16="http://schemas.microsoft.com/office/drawing/2014/main" id="{09840C2E-87A3-4049-B408-01AEF22F5F8F}"/>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40" name="Line 240">
                      <a:extLst>
                        <a:ext uri="{FF2B5EF4-FFF2-40B4-BE49-F238E27FC236}">
                          <a16:creationId xmlns:a16="http://schemas.microsoft.com/office/drawing/2014/main" id="{C5839319-B6CF-4C74-A59A-85C9F2873F75}"/>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41" name="Arco 241">
                      <a:extLst>
                        <a:ext uri="{FF2B5EF4-FFF2-40B4-BE49-F238E27FC236}">
                          <a16:creationId xmlns:a16="http://schemas.microsoft.com/office/drawing/2014/main" id="{204070B5-3984-4C5F-8820-47EEDA349BE6}"/>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42" name="Line 242">
                      <a:extLst>
                        <a:ext uri="{FF2B5EF4-FFF2-40B4-BE49-F238E27FC236}">
                          <a16:creationId xmlns:a16="http://schemas.microsoft.com/office/drawing/2014/main" id="{426107D4-B401-4468-A2D8-958937C69CE6}"/>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584" name="Group 243">
                    <a:extLst>
                      <a:ext uri="{FF2B5EF4-FFF2-40B4-BE49-F238E27FC236}">
                        <a16:creationId xmlns:a16="http://schemas.microsoft.com/office/drawing/2014/main" id="{31EA0E49-8F6A-4CF3-A924-1CB877D9ABF0}"/>
                      </a:ext>
                    </a:extLst>
                  </p:cNvPr>
                  <p:cNvGrpSpPr>
                    <a:grpSpLocks/>
                  </p:cNvGrpSpPr>
                  <p:nvPr/>
                </p:nvGrpSpPr>
                <p:grpSpPr bwMode="auto">
                  <a:xfrm>
                    <a:off x="2263578" y="1515838"/>
                    <a:ext cx="501742" cy="80847"/>
                    <a:chOff x="3839" y="1481"/>
                    <a:chExt cx="212" cy="44"/>
                  </a:xfrm>
                  <a:solidFill>
                    <a:schemeClr val="accent5">
                      <a:lumMod val="50000"/>
                    </a:schemeClr>
                  </a:solidFill>
                </p:grpSpPr>
                <p:grpSp>
                  <p:nvGrpSpPr>
                    <p:cNvPr id="633" name="Group 244">
                      <a:extLst>
                        <a:ext uri="{FF2B5EF4-FFF2-40B4-BE49-F238E27FC236}">
                          <a16:creationId xmlns:a16="http://schemas.microsoft.com/office/drawing/2014/main" id="{678FE575-5738-4C4C-9D67-D9220DA97310}"/>
                        </a:ext>
                      </a:extLst>
                    </p:cNvPr>
                    <p:cNvGrpSpPr>
                      <a:grpSpLocks/>
                    </p:cNvGrpSpPr>
                    <p:nvPr/>
                  </p:nvGrpSpPr>
                  <p:grpSpPr bwMode="auto">
                    <a:xfrm>
                      <a:off x="3839" y="1481"/>
                      <a:ext cx="56" cy="43"/>
                      <a:chOff x="3839" y="1481"/>
                      <a:chExt cx="56" cy="43"/>
                    </a:xfrm>
                    <a:grpFill/>
                  </p:grpSpPr>
                  <p:sp>
                    <p:nvSpPr>
                      <p:cNvPr id="637" name="Arco 245">
                        <a:extLst>
                          <a:ext uri="{FF2B5EF4-FFF2-40B4-BE49-F238E27FC236}">
                            <a16:creationId xmlns:a16="http://schemas.microsoft.com/office/drawing/2014/main" id="{B4E73609-EF29-4CF9-BB88-F12017AF6E99}"/>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38" name="Line 246">
                        <a:extLst>
                          <a:ext uri="{FF2B5EF4-FFF2-40B4-BE49-F238E27FC236}">
                            <a16:creationId xmlns:a16="http://schemas.microsoft.com/office/drawing/2014/main" id="{FBE6105E-C22C-4D59-9211-2BF271C7BA2A}"/>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34" name="Line 247">
                      <a:extLst>
                        <a:ext uri="{FF2B5EF4-FFF2-40B4-BE49-F238E27FC236}">
                          <a16:creationId xmlns:a16="http://schemas.microsoft.com/office/drawing/2014/main" id="{83909D3B-968B-4B34-8221-821D5F1BFE41}"/>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35" name="Arco 248">
                      <a:extLst>
                        <a:ext uri="{FF2B5EF4-FFF2-40B4-BE49-F238E27FC236}">
                          <a16:creationId xmlns:a16="http://schemas.microsoft.com/office/drawing/2014/main" id="{FC35BA08-5D74-4E1F-8EB5-38FA98C82C90}"/>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36" name="Line 249">
                      <a:extLst>
                        <a:ext uri="{FF2B5EF4-FFF2-40B4-BE49-F238E27FC236}">
                          <a16:creationId xmlns:a16="http://schemas.microsoft.com/office/drawing/2014/main" id="{F4E180F8-0EA0-46C5-A3C1-CD9A242B3E80}"/>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85" name="Rectangle 250">
                    <a:extLst>
                      <a:ext uri="{FF2B5EF4-FFF2-40B4-BE49-F238E27FC236}">
                        <a16:creationId xmlns:a16="http://schemas.microsoft.com/office/drawing/2014/main" id="{61BD59E0-9339-4D70-A292-FE419BB2AB26}"/>
                      </a:ext>
                    </a:extLst>
                  </p:cNvPr>
                  <p:cNvSpPr>
                    <a:spLocks noChangeArrowheads="1"/>
                  </p:cNvSpPr>
                  <p:nvPr/>
                </p:nvSpPr>
                <p:spPr bwMode="auto">
                  <a:xfrm>
                    <a:off x="2405581" y="1605872"/>
                    <a:ext cx="220103" cy="23887"/>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86" name="Group 251">
                    <a:extLst>
                      <a:ext uri="{FF2B5EF4-FFF2-40B4-BE49-F238E27FC236}">
                        <a16:creationId xmlns:a16="http://schemas.microsoft.com/office/drawing/2014/main" id="{02F9B55A-0F6E-4BCC-8DFA-F97C98FC14BB}"/>
                      </a:ext>
                    </a:extLst>
                  </p:cNvPr>
                  <p:cNvGrpSpPr>
                    <a:grpSpLocks/>
                  </p:cNvGrpSpPr>
                  <p:nvPr/>
                </p:nvGrpSpPr>
                <p:grpSpPr bwMode="auto">
                  <a:xfrm>
                    <a:off x="2265945" y="1631596"/>
                    <a:ext cx="499375" cy="84522"/>
                    <a:chOff x="3840" y="1544"/>
                    <a:chExt cx="211" cy="46"/>
                  </a:xfrm>
                  <a:solidFill>
                    <a:schemeClr val="accent5">
                      <a:lumMod val="50000"/>
                    </a:schemeClr>
                  </a:solidFill>
                </p:grpSpPr>
                <p:grpSp>
                  <p:nvGrpSpPr>
                    <p:cNvPr id="627" name="Group 252">
                      <a:extLst>
                        <a:ext uri="{FF2B5EF4-FFF2-40B4-BE49-F238E27FC236}">
                          <a16:creationId xmlns:a16="http://schemas.microsoft.com/office/drawing/2014/main" id="{9D0FDF61-4053-4C96-9169-B8A4776D4C2C}"/>
                        </a:ext>
                      </a:extLst>
                    </p:cNvPr>
                    <p:cNvGrpSpPr>
                      <a:grpSpLocks/>
                    </p:cNvGrpSpPr>
                    <p:nvPr/>
                  </p:nvGrpSpPr>
                  <p:grpSpPr bwMode="auto">
                    <a:xfrm>
                      <a:off x="3840" y="1544"/>
                      <a:ext cx="56" cy="46"/>
                      <a:chOff x="3840" y="1544"/>
                      <a:chExt cx="56" cy="46"/>
                    </a:xfrm>
                    <a:grpFill/>
                  </p:grpSpPr>
                  <p:sp>
                    <p:nvSpPr>
                      <p:cNvPr id="631" name="Arco 253">
                        <a:extLst>
                          <a:ext uri="{FF2B5EF4-FFF2-40B4-BE49-F238E27FC236}">
                            <a16:creationId xmlns:a16="http://schemas.microsoft.com/office/drawing/2014/main" id="{EF61A898-A918-49EF-BB6D-3986B2261AAD}"/>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32" name="Line 254">
                        <a:extLst>
                          <a:ext uri="{FF2B5EF4-FFF2-40B4-BE49-F238E27FC236}">
                            <a16:creationId xmlns:a16="http://schemas.microsoft.com/office/drawing/2014/main" id="{C35E5705-6D64-45D4-974E-75F1C01598F0}"/>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28" name="Line 255">
                      <a:extLst>
                        <a:ext uri="{FF2B5EF4-FFF2-40B4-BE49-F238E27FC236}">
                          <a16:creationId xmlns:a16="http://schemas.microsoft.com/office/drawing/2014/main" id="{2345C720-4DA6-4AEE-B136-C5253D8FDA5D}"/>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29" name="Arco 256">
                      <a:extLst>
                        <a:ext uri="{FF2B5EF4-FFF2-40B4-BE49-F238E27FC236}">
                          <a16:creationId xmlns:a16="http://schemas.microsoft.com/office/drawing/2014/main" id="{B5C14F0B-8679-452F-8515-9A5C13ACAA07}"/>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30" name="Line 257">
                      <a:extLst>
                        <a:ext uri="{FF2B5EF4-FFF2-40B4-BE49-F238E27FC236}">
                          <a16:creationId xmlns:a16="http://schemas.microsoft.com/office/drawing/2014/main" id="{3411942D-03FC-4EEA-BF86-726BFDA08B69}"/>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87" name="Rectangle 258">
                    <a:extLst>
                      <a:ext uri="{FF2B5EF4-FFF2-40B4-BE49-F238E27FC236}">
                        <a16:creationId xmlns:a16="http://schemas.microsoft.com/office/drawing/2014/main" id="{1804ED3B-8552-4C32-BEB6-7DE6EF3C7EC0}"/>
                      </a:ext>
                    </a:extLst>
                  </p:cNvPr>
                  <p:cNvSpPr>
                    <a:spLocks noChangeArrowheads="1"/>
                  </p:cNvSpPr>
                  <p:nvPr/>
                </p:nvSpPr>
                <p:spPr bwMode="auto">
                  <a:xfrm>
                    <a:off x="2407947" y="1721631"/>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88" name="Group 259">
                    <a:extLst>
                      <a:ext uri="{FF2B5EF4-FFF2-40B4-BE49-F238E27FC236}">
                        <a16:creationId xmlns:a16="http://schemas.microsoft.com/office/drawing/2014/main" id="{EE7A5DAB-FEEF-45F7-8CE1-E7DCB1284408}"/>
                      </a:ext>
                    </a:extLst>
                  </p:cNvPr>
                  <p:cNvGrpSpPr>
                    <a:grpSpLocks/>
                  </p:cNvGrpSpPr>
                  <p:nvPr/>
                </p:nvGrpSpPr>
                <p:grpSpPr bwMode="auto">
                  <a:xfrm>
                    <a:off x="2265945" y="1747355"/>
                    <a:ext cx="497008" cy="79010"/>
                    <a:chOff x="3840" y="1607"/>
                    <a:chExt cx="210" cy="43"/>
                  </a:xfrm>
                  <a:solidFill>
                    <a:schemeClr val="accent5">
                      <a:lumMod val="50000"/>
                    </a:schemeClr>
                  </a:solidFill>
                </p:grpSpPr>
                <p:grpSp>
                  <p:nvGrpSpPr>
                    <p:cNvPr id="621" name="Group 260">
                      <a:extLst>
                        <a:ext uri="{FF2B5EF4-FFF2-40B4-BE49-F238E27FC236}">
                          <a16:creationId xmlns:a16="http://schemas.microsoft.com/office/drawing/2014/main" id="{7510A6BA-5895-480E-BC8D-E83541C54990}"/>
                        </a:ext>
                      </a:extLst>
                    </p:cNvPr>
                    <p:cNvGrpSpPr>
                      <a:grpSpLocks/>
                    </p:cNvGrpSpPr>
                    <p:nvPr/>
                  </p:nvGrpSpPr>
                  <p:grpSpPr bwMode="auto">
                    <a:xfrm>
                      <a:off x="3840" y="1607"/>
                      <a:ext cx="56" cy="41"/>
                      <a:chOff x="3840" y="1607"/>
                      <a:chExt cx="56" cy="41"/>
                    </a:xfrm>
                    <a:grpFill/>
                  </p:grpSpPr>
                  <p:sp>
                    <p:nvSpPr>
                      <p:cNvPr id="625" name="Arco 261">
                        <a:extLst>
                          <a:ext uri="{FF2B5EF4-FFF2-40B4-BE49-F238E27FC236}">
                            <a16:creationId xmlns:a16="http://schemas.microsoft.com/office/drawing/2014/main" id="{CAC22798-FEDC-4E93-8B37-CF7E4B63F9B7}"/>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26" name="Line 262">
                        <a:extLst>
                          <a:ext uri="{FF2B5EF4-FFF2-40B4-BE49-F238E27FC236}">
                            <a16:creationId xmlns:a16="http://schemas.microsoft.com/office/drawing/2014/main" id="{3018480E-159D-4755-9724-B3C4A41BF5F7}"/>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22" name="Line 263">
                      <a:extLst>
                        <a:ext uri="{FF2B5EF4-FFF2-40B4-BE49-F238E27FC236}">
                          <a16:creationId xmlns:a16="http://schemas.microsoft.com/office/drawing/2014/main" id="{CA92728F-3A22-48CF-881B-3CB5C924F4EE}"/>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23" name="Arco 264">
                      <a:extLst>
                        <a:ext uri="{FF2B5EF4-FFF2-40B4-BE49-F238E27FC236}">
                          <a16:creationId xmlns:a16="http://schemas.microsoft.com/office/drawing/2014/main" id="{9C9A3723-B789-4BB1-BBD3-C85D470352EE}"/>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24" name="Line 265">
                      <a:extLst>
                        <a:ext uri="{FF2B5EF4-FFF2-40B4-BE49-F238E27FC236}">
                          <a16:creationId xmlns:a16="http://schemas.microsoft.com/office/drawing/2014/main" id="{CDAB18E5-5C83-4D40-B721-9A9042CA7406}"/>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89" name="Rectangle 266">
                    <a:extLst>
                      <a:ext uri="{FF2B5EF4-FFF2-40B4-BE49-F238E27FC236}">
                        <a16:creationId xmlns:a16="http://schemas.microsoft.com/office/drawing/2014/main" id="{69A568B2-401C-4E21-B720-5EF6BAB47351}"/>
                      </a:ext>
                    </a:extLst>
                  </p:cNvPr>
                  <p:cNvSpPr>
                    <a:spLocks noChangeArrowheads="1"/>
                  </p:cNvSpPr>
                  <p:nvPr/>
                </p:nvSpPr>
                <p:spPr bwMode="auto">
                  <a:xfrm>
                    <a:off x="2407947" y="1837389"/>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90" name="Group 267">
                    <a:extLst>
                      <a:ext uri="{FF2B5EF4-FFF2-40B4-BE49-F238E27FC236}">
                        <a16:creationId xmlns:a16="http://schemas.microsoft.com/office/drawing/2014/main" id="{1CC72D77-1CF1-4C55-8EF0-6A8DF7471EFC}"/>
                      </a:ext>
                    </a:extLst>
                  </p:cNvPr>
                  <p:cNvGrpSpPr>
                    <a:grpSpLocks/>
                  </p:cNvGrpSpPr>
                  <p:nvPr/>
                </p:nvGrpSpPr>
                <p:grpSpPr bwMode="auto">
                  <a:xfrm>
                    <a:off x="2265945" y="1863113"/>
                    <a:ext cx="497008" cy="80847"/>
                    <a:chOff x="3840" y="1670"/>
                    <a:chExt cx="210" cy="44"/>
                  </a:xfrm>
                  <a:solidFill>
                    <a:schemeClr val="accent5">
                      <a:lumMod val="50000"/>
                    </a:schemeClr>
                  </a:solidFill>
                </p:grpSpPr>
                <p:grpSp>
                  <p:nvGrpSpPr>
                    <p:cNvPr id="615" name="Group 268">
                      <a:extLst>
                        <a:ext uri="{FF2B5EF4-FFF2-40B4-BE49-F238E27FC236}">
                          <a16:creationId xmlns:a16="http://schemas.microsoft.com/office/drawing/2014/main" id="{E4500961-211A-47DF-9D9E-2B4E46C779C5}"/>
                        </a:ext>
                      </a:extLst>
                    </p:cNvPr>
                    <p:cNvGrpSpPr>
                      <a:grpSpLocks/>
                    </p:cNvGrpSpPr>
                    <p:nvPr/>
                  </p:nvGrpSpPr>
                  <p:grpSpPr bwMode="auto">
                    <a:xfrm>
                      <a:off x="3840" y="1670"/>
                      <a:ext cx="56" cy="44"/>
                      <a:chOff x="3840" y="1670"/>
                      <a:chExt cx="56" cy="44"/>
                    </a:xfrm>
                    <a:grpFill/>
                  </p:grpSpPr>
                  <p:sp>
                    <p:nvSpPr>
                      <p:cNvPr id="619" name="Arco 269">
                        <a:extLst>
                          <a:ext uri="{FF2B5EF4-FFF2-40B4-BE49-F238E27FC236}">
                            <a16:creationId xmlns:a16="http://schemas.microsoft.com/office/drawing/2014/main" id="{DF8F6D6C-7C74-4CE7-9BA0-236166C27ACD}"/>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20" name="Line 270">
                        <a:extLst>
                          <a:ext uri="{FF2B5EF4-FFF2-40B4-BE49-F238E27FC236}">
                            <a16:creationId xmlns:a16="http://schemas.microsoft.com/office/drawing/2014/main" id="{F36DD282-BBDC-4A32-9DBA-8F5824912129}"/>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16" name="Line 271">
                      <a:extLst>
                        <a:ext uri="{FF2B5EF4-FFF2-40B4-BE49-F238E27FC236}">
                          <a16:creationId xmlns:a16="http://schemas.microsoft.com/office/drawing/2014/main" id="{A7DC9B94-EA11-4CF2-B5B7-0E5D1A229CF7}"/>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17" name="Arco 272">
                      <a:extLst>
                        <a:ext uri="{FF2B5EF4-FFF2-40B4-BE49-F238E27FC236}">
                          <a16:creationId xmlns:a16="http://schemas.microsoft.com/office/drawing/2014/main" id="{AF2E2C47-45AF-413D-BBA9-0B4A49B3587C}"/>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18" name="Line 273">
                      <a:extLst>
                        <a:ext uri="{FF2B5EF4-FFF2-40B4-BE49-F238E27FC236}">
                          <a16:creationId xmlns:a16="http://schemas.microsoft.com/office/drawing/2014/main" id="{8C17AD6D-1F29-40E1-AFA0-D2374E76B65B}"/>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91" name="Rectangle 274">
                    <a:extLst>
                      <a:ext uri="{FF2B5EF4-FFF2-40B4-BE49-F238E27FC236}">
                        <a16:creationId xmlns:a16="http://schemas.microsoft.com/office/drawing/2014/main" id="{1A695F65-13AF-43AC-90E4-6CF8FF9552E8}"/>
                      </a:ext>
                    </a:extLst>
                  </p:cNvPr>
                  <p:cNvSpPr>
                    <a:spLocks noChangeArrowheads="1"/>
                  </p:cNvSpPr>
                  <p:nvPr/>
                </p:nvSpPr>
                <p:spPr bwMode="auto">
                  <a:xfrm>
                    <a:off x="2407947" y="1949473"/>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92" name="Group 275">
                    <a:extLst>
                      <a:ext uri="{FF2B5EF4-FFF2-40B4-BE49-F238E27FC236}">
                        <a16:creationId xmlns:a16="http://schemas.microsoft.com/office/drawing/2014/main" id="{4464B59F-3CD7-428F-AF18-5884C7909CDA}"/>
                      </a:ext>
                    </a:extLst>
                  </p:cNvPr>
                  <p:cNvGrpSpPr>
                    <a:grpSpLocks/>
                  </p:cNvGrpSpPr>
                  <p:nvPr/>
                </p:nvGrpSpPr>
                <p:grpSpPr bwMode="auto">
                  <a:xfrm>
                    <a:off x="2265945" y="1975197"/>
                    <a:ext cx="497008" cy="80847"/>
                    <a:chOff x="3840" y="1731"/>
                    <a:chExt cx="210" cy="44"/>
                  </a:xfrm>
                  <a:solidFill>
                    <a:schemeClr val="accent5">
                      <a:lumMod val="50000"/>
                    </a:schemeClr>
                  </a:solidFill>
                </p:grpSpPr>
                <p:grpSp>
                  <p:nvGrpSpPr>
                    <p:cNvPr id="609" name="Group 276">
                      <a:extLst>
                        <a:ext uri="{FF2B5EF4-FFF2-40B4-BE49-F238E27FC236}">
                          <a16:creationId xmlns:a16="http://schemas.microsoft.com/office/drawing/2014/main" id="{DABC9EC6-E39D-41F8-9069-42D3A1C3C607}"/>
                        </a:ext>
                      </a:extLst>
                    </p:cNvPr>
                    <p:cNvGrpSpPr>
                      <a:grpSpLocks/>
                    </p:cNvGrpSpPr>
                    <p:nvPr/>
                  </p:nvGrpSpPr>
                  <p:grpSpPr bwMode="auto">
                    <a:xfrm>
                      <a:off x="3840" y="1731"/>
                      <a:ext cx="56" cy="42"/>
                      <a:chOff x="3840" y="1731"/>
                      <a:chExt cx="56" cy="42"/>
                    </a:xfrm>
                    <a:grpFill/>
                  </p:grpSpPr>
                  <p:sp>
                    <p:nvSpPr>
                      <p:cNvPr id="613" name="Arco 277">
                        <a:extLst>
                          <a:ext uri="{FF2B5EF4-FFF2-40B4-BE49-F238E27FC236}">
                            <a16:creationId xmlns:a16="http://schemas.microsoft.com/office/drawing/2014/main" id="{1CDFD037-6EBA-4C58-A07E-DD09FA1DE857}"/>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14" name="Line 278">
                        <a:extLst>
                          <a:ext uri="{FF2B5EF4-FFF2-40B4-BE49-F238E27FC236}">
                            <a16:creationId xmlns:a16="http://schemas.microsoft.com/office/drawing/2014/main" id="{F2DF1F73-838C-4FC6-BE35-1EB2F45474C7}"/>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10" name="Line 279">
                      <a:extLst>
                        <a:ext uri="{FF2B5EF4-FFF2-40B4-BE49-F238E27FC236}">
                          <a16:creationId xmlns:a16="http://schemas.microsoft.com/office/drawing/2014/main" id="{D4064646-B0E8-4D5E-9602-E978CE67607B}"/>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11" name="Arco 280">
                      <a:extLst>
                        <a:ext uri="{FF2B5EF4-FFF2-40B4-BE49-F238E27FC236}">
                          <a16:creationId xmlns:a16="http://schemas.microsoft.com/office/drawing/2014/main" id="{700F8E42-13C1-4533-899E-F3018C0307AB}"/>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12" name="Line 281">
                      <a:extLst>
                        <a:ext uri="{FF2B5EF4-FFF2-40B4-BE49-F238E27FC236}">
                          <a16:creationId xmlns:a16="http://schemas.microsoft.com/office/drawing/2014/main" id="{E603A56C-0D8E-47FF-AB7D-E5F7A1EA0EB9}"/>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93" name="Rectangle 282">
                    <a:extLst>
                      <a:ext uri="{FF2B5EF4-FFF2-40B4-BE49-F238E27FC236}">
                        <a16:creationId xmlns:a16="http://schemas.microsoft.com/office/drawing/2014/main" id="{11613097-9B49-4DD7-96C2-E9B3DF958655}"/>
                      </a:ext>
                    </a:extLst>
                  </p:cNvPr>
                  <p:cNvSpPr>
                    <a:spLocks noChangeArrowheads="1"/>
                  </p:cNvSpPr>
                  <p:nvPr/>
                </p:nvSpPr>
                <p:spPr bwMode="auto">
                  <a:xfrm>
                    <a:off x="2407947" y="2065231"/>
                    <a:ext cx="217737" cy="18374"/>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594" name="Rectangle 283">
                    <a:extLst>
                      <a:ext uri="{FF2B5EF4-FFF2-40B4-BE49-F238E27FC236}">
                        <a16:creationId xmlns:a16="http://schemas.microsoft.com/office/drawing/2014/main" id="{EC10C474-D831-4C02-BEF5-011E7C66A0C1}"/>
                      </a:ext>
                    </a:extLst>
                  </p:cNvPr>
                  <p:cNvSpPr>
                    <a:spLocks noChangeArrowheads="1"/>
                  </p:cNvSpPr>
                  <p:nvPr/>
                </p:nvSpPr>
                <p:spPr bwMode="auto">
                  <a:xfrm>
                    <a:off x="2407947" y="2177315"/>
                    <a:ext cx="217737" cy="20212"/>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95" name="Group 284">
                    <a:extLst>
                      <a:ext uri="{FF2B5EF4-FFF2-40B4-BE49-F238E27FC236}">
                        <a16:creationId xmlns:a16="http://schemas.microsoft.com/office/drawing/2014/main" id="{4448FA21-8366-4D29-8265-9CE2EFE39D6F}"/>
                      </a:ext>
                    </a:extLst>
                  </p:cNvPr>
                  <p:cNvGrpSpPr>
                    <a:grpSpLocks/>
                  </p:cNvGrpSpPr>
                  <p:nvPr/>
                </p:nvGrpSpPr>
                <p:grpSpPr bwMode="auto">
                  <a:xfrm>
                    <a:off x="2265945" y="2203039"/>
                    <a:ext cx="497008" cy="82685"/>
                    <a:chOff x="3840" y="1855"/>
                    <a:chExt cx="210" cy="45"/>
                  </a:xfrm>
                  <a:solidFill>
                    <a:schemeClr val="accent5">
                      <a:lumMod val="50000"/>
                    </a:schemeClr>
                  </a:solidFill>
                </p:grpSpPr>
                <p:grpSp>
                  <p:nvGrpSpPr>
                    <p:cNvPr id="603" name="Group 285">
                      <a:extLst>
                        <a:ext uri="{FF2B5EF4-FFF2-40B4-BE49-F238E27FC236}">
                          <a16:creationId xmlns:a16="http://schemas.microsoft.com/office/drawing/2014/main" id="{F0405D3B-3F9C-4F10-81B9-D49EC934DB6C}"/>
                        </a:ext>
                      </a:extLst>
                    </p:cNvPr>
                    <p:cNvGrpSpPr>
                      <a:grpSpLocks/>
                    </p:cNvGrpSpPr>
                    <p:nvPr/>
                  </p:nvGrpSpPr>
                  <p:grpSpPr bwMode="auto">
                    <a:xfrm>
                      <a:off x="3840" y="1855"/>
                      <a:ext cx="56" cy="45"/>
                      <a:chOff x="3840" y="1855"/>
                      <a:chExt cx="56" cy="45"/>
                    </a:xfrm>
                    <a:grpFill/>
                  </p:grpSpPr>
                  <p:sp>
                    <p:nvSpPr>
                      <p:cNvPr id="607" name="Arco 286">
                        <a:extLst>
                          <a:ext uri="{FF2B5EF4-FFF2-40B4-BE49-F238E27FC236}">
                            <a16:creationId xmlns:a16="http://schemas.microsoft.com/office/drawing/2014/main" id="{4A3A0282-7A1C-4BCE-AF5B-D63E4305E2AD}"/>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08" name="Line 287">
                        <a:extLst>
                          <a:ext uri="{FF2B5EF4-FFF2-40B4-BE49-F238E27FC236}">
                            <a16:creationId xmlns:a16="http://schemas.microsoft.com/office/drawing/2014/main" id="{C8207801-D948-43B3-B1F4-CCD660C36E38}"/>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04" name="Line 288">
                      <a:extLst>
                        <a:ext uri="{FF2B5EF4-FFF2-40B4-BE49-F238E27FC236}">
                          <a16:creationId xmlns:a16="http://schemas.microsoft.com/office/drawing/2014/main" id="{BBF80B0D-035F-413F-86AA-A569297825A5}"/>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05" name="Arco 289">
                      <a:extLst>
                        <a:ext uri="{FF2B5EF4-FFF2-40B4-BE49-F238E27FC236}">
                          <a16:creationId xmlns:a16="http://schemas.microsoft.com/office/drawing/2014/main" id="{560A885C-323F-4F4B-BB94-5EEB4BFDA7ED}"/>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06" name="Line 290">
                      <a:extLst>
                        <a:ext uri="{FF2B5EF4-FFF2-40B4-BE49-F238E27FC236}">
                          <a16:creationId xmlns:a16="http://schemas.microsoft.com/office/drawing/2014/main" id="{D28E8CC3-49FD-4DB7-AD2D-F4CB4040728A}"/>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596" name="Group 291">
                    <a:extLst>
                      <a:ext uri="{FF2B5EF4-FFF2-40B4-BE49-F238E27FC236}">
                        <a16:creationId xmlns:a16="http://schemas.microsoft.com/office/drawing/2014/main" id="{F612F7DC-1726-4A72-872C-61B1B0D3499F}"/>
                      </a:ext>
                    </a:extLst>
                  </p:cNvPr>
                  <p:cNvGrpSpPr>
                    <a:grpSpLocks/>
                  </p:cNvGrpSpPr>
                  <p:nvPr/>
                </p:nvGrpSpPr>
                <p:grpSpPr bwMode="auto">
                  <a:xfrm>
                    <a:off x="2265945" y="2090955"/>
                    <a:ext cx="497008" cy="80847"/>
                    <a:chOff x="3840" y="1794"/>
                    <a:chExt cx="210" cy="44"/>
                  </a:xfrm>
                  <a:solidFill>
                    <a:schemeClr val="accent5">
                      <a:lumMod val="50000"/>
                    </a:schemeClr>
                  </a:solidFill>
                </p:grpSpPr>
                <p:grpSp>
                  <p:nvGrpSpPr>
                    <p:cNvPr id="597" name="Group 292">
                      <a:extLst>
                        <a:ext uri="{FF2B5EF4-FFF2-40B4-BE49-F238E27FC236}">
                          <a16:creationId xmlns:a16="http://schemas.microsoft.com/office/drawing/2014/main" id="{69317E7F-122F-457B-9453-ED86E2905BE2}"/>
                        </a:ext>
                      </a:extLst>
                    </p:cNvPr>
                    <p:cNvGrpSpPr>
                      <a:grpSpLocks/>
                    </p:cNvGrpSpPr>
                    <p:nvPr/>
                  </p:nvGrpSpPr>
                  <p:grpSpPr bwMode="auto">
                    <a:xfrm>
                      <a:off x="3840" y="1794"/>
                      <a:ext cx="56" cy="44"/>
                      <a:chOff x="3840" y="1794"/>
                      <a:chExt cx="56" cy="44"/>
                    </a:xfrm>
                    <a:grpFill/>
                  </p:grpSpPr>
                  <p:sp>
                    <p:nvSpPr>
                      <p:cNvPr id="601" name="Arco 293">
                        <a:extLst>
                          <a:ext uri="{FF2B5EF4-FFF2-40B4-BE49-F238E27FC236}">
                            <a16:creationId xmlns:a16="http://schemas.microsoft.com/office/drawing/2014/main" id="{41165395-D5AA-4C33-A9E4-39B8C60D48D0}"/>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02" name="Line 294">
                        <a:extLst>
                          <a:ext uri="{FF2B5EF4-FFF2-40B4-BE49-F238E27FC236}">
                            <a16:creationId xmlns:a16="http://schemas.microsoft.com/office/drawing/2014/main" id="{C6B74061-B750-42C6-A154-3DDB15CFC208}"/>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98" name="Line 295">
                      <a:extLst>
                        <a:ext uri="{FF2B5EF4-FFF2-40B4-BE49-F238E27FC236}">
                          <a16:creationId xmlns:a16="http://schemas.microsoft.com/office/drawing/2014/main" id="{F0F51D0D-EF4C-42C2-823A-D0AEEBA0CDFE}"/>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99" name="Arco 296">
                      <a:extLst>
                        <a:ext uri="{FF2B5EF4-FFF2-40B4-BE49-F238E27FC236}">
                          <a16:creationId xmlns:a16="http://schemas.microsoft.com/office/drawing/2014/main" id="{054CD1BE-9914-468B-8250-162EF58D10DA}"/>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00" name="Line 297">
                      <a:extLst>
                        <a:ext uri="{FF2B5EF4-FFF2-40B4-BE49-F238E27FC236}">
                          <a16:creationId xmlns:a16="http://schemas.microsoft.com/office/drawing/2014/main" id="{0B6A57AB-1B3D-488B-8297-678B2F78E17A}"/>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sp>
              <p:nvSpPr>
                <p:cNvPr id="580" name="Rectangle 230" descr="Small confetti">
                  <a:extLst>
                    <a:ext uri="{FF2B5EF4-FFF2-40B4-BE49-F238E27FC236}">
                      <a16:creationId xmlns:a16="http://schemas.microsoft.com/office/drawing/2014/main" id="{71E0E8F0-5744-4D6F-AB17-31F3BB4A3611}"/>
                    </a:ext>
                  </a:extLst>
                </p:cNvPr>
                <p:cNvSpPr>
                  <a:spLocks noChangeArrowheads="1"/>
                </p:cNvSpPr>
                <p:nvPr/>
              </p:nvSpPr>
              <p:spPr bwMode="auto">
                <a:xfrm rot="16200000" flipH="1">
                  <a:off x="2151257" y="1137641"/>
                  <a:ext cx="211113" cy="183656"/>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sp>
            <p:nvSpPr>
              <p:cNvPr id="848" name="Rectángulo 847">
                <a:extLst>
                  <a:ext uri="{FF2B5EF4-FFF2-40B4-BE49-F238E27FC236}">
                    <a16:creationId xmlns:a16="http://schemas.microsoft.com/office/drawing/2014/main" id="{EB70D132-0CAA-44B3-BEDA-F401F32146EB}"/>
                  </a:ext>
                </a:extLst>
              </p:cNvPr>
              <p:cNvSpPr/>
              <p:nvPr/>
            </p:nvSpPr>
            <p:spPr bwMode="auto">
              <a:xfrm>
                <a:off x="1855282" y="1529125"/>
                <a:ext cx="45719" cy="1546056"/>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grpSp>
          <p:nvGrpSpPr>
            <p:cNvPr id="288" name="Grupo 287">
              <a:extLst>
                <a:ext uri="{FF2B5EF4-FFF2-40B4-BE49-F238E27FC236}">
                  <a16:creationId xmlns:a16="http://schemas.microsoft.com/office/drawing/2014/main" id="{289076C7-5ADF-44FD-8C4A-020C920B5BDA}"/>
                </a:ext>
              </a:extLst>
            </p:cNvPr>
            <p:cNvGrpSpPr/>
            <p:nvPr/>
          </p:nvGrpSpPr>
          <p:grpSpPr>
            <a:xfrm>
              <a:off x="923925" y="3981450"/>
              <a:ext cx="485775" cy="504825"/>
              <a:chOff x="381000" y="3124200"/>
              <a:chExt cx="485775" cy="504825"/>
            </a:xfrm>
          </p:grpSpPr>
          <p:cxnSp>
            <p:nvCxnSpPr>
              <p:cNvPr id="289" name="Conector recto 288">
                <a:extLst>
                  <a:ext uri="{FF2B5EF4-FFF2-40B4-BE49-F238E27FC236}">
                    <a16:creationId xmlns:a16="http://schemas.microsoft.com/office/drawing/2014/main" id="{69F2E812-4851-47F8-8E36-05CFC16CA43A}"/>
                  </a:ext>
                </a:extLst>
              </p:cNvPr>
              <p:cNvCxnSpPr/>
              <p:nvPr/>
            </p:nvCxnSpPr>
            <p:spPr bwMode="auto">
              <a:xfrm>
                <a:off x="381000" y="3352800"/>
                <a:ext cx="40005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0" name="Conector recto 289">
                <a:extLst>
                  <a:ext uri="{FF2B5EF4-FFF2-40B4-BE49-F238E27FC236}">
                    <a16:creationId xmlns:a16="http://schemas.microsoft.com/office/drawing/2014/main" id="{B76DF382-4770-4A15-A006-3F4BBEAB201F}"/>
                  </a:ext>
                </a:extLst>
              </p:cNvPr>
              <p:cNvCxnSpPr/>
              <p:nvPr/>
            </p:nvCxnSpPr>
            <p:spPr bwMode="auto">
              <a:xfrm>
                <a:off x="466725" y="3409950"/>
                <a:ext cx="21907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1" name="Conector recto 290">
                <a:extLst>
                  <a:ext uri="{FF2B5EF4-FFF2-40B4-BE49-F238E27FC236}">
                    <a16:creationId xmlns:a16="http://schemas.microsoft.com/office/drawing/2014/main" id="{067A07FA-B8A5-473C-9896-EEF2E1B7C915}"/>
                  </a:ext>
                </a:extLst>
              </p:cNvPr>
              <p:cNvCxnSpPr/>
              <p:nvPr/>
            </p:nvCxnSpPr>
            <p:spPr bwMode="auto">
              <a:xfrm>
                <a:off x="514350" y="3467100"/>
                <a:ext cx="12382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2" name="Conector recto 291">
                <a:extLst>
                  <a:ext uri="{FF2B5EF4-FFF2-40B4-BE49-F238E27FC236}">
                    <a16:creationId xmlns:a16="http://schemas.microsoft.com/office/drawing/2014/main" id="{05395DF9-5C90-4512-AEE5-481803515F71}"/>
                  </a:ext>
                </a:extLst>
              </p:cNvPr>
              <p:cNvCxnSpPr/>
              <p:nvPr/>
            </p:nvCxnSpPr>
            <p:spPr bwMode="auto">
              <a:xfrm>
                <a:off x="514350" y="3629025"/>
                <a:ext cx="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3" name="Forma libre: forma 292">
                <a:extLst>
                  <a:ext uri="{FF2B5EF4-FFF2-40B4-BE49-F238E27FC236}">
                    <a16:creationId xmlns:a16="http://schemas.microsoft.com/office/drawing/2014/main" id="{4BD8DE26-B063-4E6D-853C-BBD452300206}"/>
                  </a:ext>
                </a:extLst>
              </p:cNvPr>
              <p:cNvSpPr/>
              <p:nvPr/>
            </p:nvSpPr>
            <p:spPr bwMode="auto">
              <a:xfrm>
                <a:off x="571500" y="3124200"/>
                <a:ext cx="295275" cy="228600"/>
              </a:xfrm>
              <a:custGeom>
                <a:avLst/>
                <a:gdLst>
                  <a:gd name="connsiteX0" fmla="*/ 9525 w 295275"/>
                  <a:gd name="connsiteY0" fmla="*/ 228600 h 228600"/>
                  <a:gd name="connsiteX1" fmla="*/ 0 w 295275"/>
                  <a:gd name="connsiteY1" fmla="*/ 0 h 228600"/>
                  <a:gd name="connsiteX2" fmla="*/ 295275 w 295275"/>
                  <a:gd name="connsiteY2" fmla="*/ 0 h 228600"/>
                  <a:gd name="connsiteX3" fmla="*/ 295275 w 295275"/>
                  <a:gd name="connsiteY3" fmla="*/ 0 h 228600"/>
                </a:gdLst>
                <a:ahLst/>
                <a:cxnLst>
                  <a:cxn ang="0">
                    <a:pos x="connsiteX0" y="connsiteY0"/>
                  </a:cxn>
                  <a:cxn ang="0">
                    <a:pos x="connsiteX1" y="connsiteY1"/>
                  </a:cxn>
                  <a:cxn ang="0">
                    <a:pos x="connsiteX2" y="connsiteY2"/>
                  </a:cxn>
                  <a:cxn ang="0">
                    <a:pos x="connsiteX3" y="connsiteY3"/>
                  </a:cxn>
                </a:cxnLst>
                <a:rect l="l" t="t" r="r" b="b"/>
                <a:pathLst>
                  <a:path w="295275" h="228600">
                    <a:moveTo>
                      <a:pt x="9525" y="228600"/>
                    </a:moveTo>
                    <a:lnTo>
                      <a:pt x="0" y="0"/>
                    </a:lnTo>
                    <a:lnTo>
                      <a:pt x="295275" y="0"/>
                    </a:lnTo>
                    <a:lnTo>
                      <a:pt x="295275" y="0"/>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grpSp>
      <p:sp>
        <p:nvSpPr>
          <p:cNvPr id="442" name="Shape 71">
            <a:extLst>
              <a:ext uri="{FF2B5EF4-FFF2-40B4-BE49-F238E27FC236}">
                <a16:creationId xmlns:a16="http://schemas.microsoft.com/office/drawing/2014/main" id="{A9B3CCF4-6174-45BB-B4C7-C4B4375546BB}"/>
              </a:ext>
            </a:extLst>
          </p:cNvPr>
          <p:cNvSpPr txBox="1"/>
          <p:nvPr/>
        </p:nvSpPr>
        <p:spPr>
          <a:xfrm>
            <a:off x="263906" y="1148657"/>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u="sng" dirty="0">
                <a:solidFill>
                  <a:srgbClr val="000000"/>
                </a:solidFill>
                <a:latin typeface="Arial"/>
              </a:rPr>
              <a:t>2</a:t>
            </a:r>
            <a:r>
              <a:rPr kumimoji="0" lang="es-MX" sz="1600" i="0" u="sng" strike="noStrike" kern="1200" cap="none" spc="0" normalizeH="0" baseline="0" noProof="0" dirty="0" smtClean="0">
                <a:ln>
                  <a:noFill/>
                </a:ln>
                <a:solidFill>
                  <a:srgbClr val="000000"/>
                </a:solidFill>
                <a:effectLst/>
                <a:uLnTx/>
                <a:uFillTx/>
                <a:latin typeface="Arial"/>
              </a:rPr>
              <a:t> </a:t>
            </a:r>
            <a:r>
              <a:rPr kumimoji="0" lang="es-MX" sz="1600" i="0" u="sng" strike="noStrike" kern="1200" cap="none" spc="0" normalizeH="0" baseline="0" noProof="0" dirty="0">
                <a:ln>
                  <a:noFill/>
                </a:ln>
                <a:solidFill>
                  <a:srgbClr val="000000"/>
                </a:solidFill>
                <a:effectLst/>
                <a:uLnTx/>
                <a:uFillTx/>
                <a:latin typeface="Arial"/>
              </a:rPr>
              <a:t>Cámara/Fase</a:t>
            </a:r>
          </a:p>
        </p:txBody>
      </p:sp>
      <p:sp>
        <p:nvSpPr>
          <p:cNvPr id="443" name="Shape 71">
            <a:extLst>
              <a:ext uri="{FF2B5EF4-FFF2-40B4-BE49-F238E27FC236}">
                <a16:creationId xmlns:a16="http://schemas.microsoft.com/office/drawing/2014/main" id="{9CA6376E-4A0D-432C-9AD7-438EB87B225C}"/>
              </a:ext>
            </a:extLst>
          </p:cNvPr>
          <p:cNvSpPr txBox="1"/>
          <p:nvPr/>
        </p:nvSpPr>
        <p:spPr>
          <a:xfrm>
            <a:off x="853417" y="703853"/>
            <a:ext cx="3541601"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Tanque Vivo (conexiones)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graphicFrame>
        <p:nvGraphicFramePr>
          <p:cNvPr id="444" name="Tabla 443">
            <a:extLst>
              <a:ext uri="{FF2B5EF4-FFF2-40B4-BE49-F238E27FC236}">
                <a16:creationId xmlns:a16="http://schemas.microsoft.com/office/drawing/2014/main" id="{2481C9ED-EA20-4422-9CA4-0C1536DCE81B}"/>
              </a:ext>
            </a:extLst>
          </p:cNvPr>
          <p:cNvGraphicFramePr>
            <a:graphicFrameLocks noGrp="1"/>
          </p:cNvGraphicFramePr>
          <p:nvPr>
            <p:extLst>
              <p:ext uri="{D42A27DB-BD31-4B8C-83A1-F6EECF244321}">
                <p14:modId xmlns:p14="http://schemas.microsoft.com/office/powerpoint/2010/main" val="2576410175"/>
              </p:ext>
            </p:extLst>
          </p:nvPr>
        </p:nvGraphicFramePr>
        <p:xfrm>
          <a:off x="3579187" y="2119757"/>
          <a:ext cx="5277538" cy="1102780"/>
        </p:xfrm>
        <a:graphic>
          <a:graphicData uri="http://schemas.openxmlformats.org/drawingml/2006/table">
            <a:tbl>
              <a:tblPr firstRow="1" bandRow="1">
                <a:tableStyleId>{5C22544A-7EE6-4342-B048-85BDC9FD1C3A}</a:tableStyleId>
              </a:tblPr>
              <a:tblGrid>
                <a:gridCol w="447123">
                  <a:extLst>
                    <a:ext uri="{9D8B030D-6E8A-4147-A177-3AD203B41FA5}">
                      <a16:colId xmlns:a16="http://schemas.microsoft.com/office/drawing/2014/main" val="467392904"/>
                    </a:ext>
                  </a:extLst>
                </a:gridCol>
                <a:gridCol w="944217">
                  <a:extLst>
                    <a:ext uri="{9D8B030D-6E8A-4147-A177-3AD203B41FA5}">
                      <a16:colId xmlns:a16="http://schemas.microsoft.com/office/drawing/2014/main" val="1925985854"/>
                    </a:ext>
                  </a:extLst>
                </a:gridCol>
                <a:gridCol w="870462">
                  <a:extLst>
                    <a:ext uri="{9D8B030D-6E8A-4147-A177-3AD203B41FA5}">
                      <a16:colId xmlns:a16="http://schemas.microsoft.com/office/drawing/2014/main" val="2744223563"/>
                    </a:ext>
                  </a:extLst>
                </a:gridCol>
                <a:gridCol w="753934">
                  <a:extLst>
                    <a:ext uri="{9D8B030D-6E8A-4147-A177-3AD203B41FA5}">
                      <a16:colId xmlns:a16="http://schemas.microsoft.com/office/drawing/2014/main" val="31576198"/>
                    </a:ext>
                  </a:extLst>
                </a:gridCol>
                <a:gridCol w="753934">
                  <a:extLst>
                    <a:ext uri="{9D8B030D-6E8A-4147-A177-3AD203B41FA5}">
                      <a16:colId xmlns:a16="http://schemas.microsoft.com/office/drawing/2014/main" val="3058193292"/>
                    </a:ext>
                  </a:extLst>
                </a:gridCol>
                <a:gridCol w="753934">
                  <a:extLst>
                    <a:ext uri="{9D8B030D-6E8A-4147-A177-3AD203B41FA5}">
                      <a16:colId xmlns:a16="http://schemas.microsoft.com/office/drawing/2014/main" val="1480587437"/>
                    </a:ext>
                  </a:extLst>
                </a:gridCol>
                <a:gridCol w="753934">
                  <a:extLst>
                    <a:ext uri="{9D8B030D-6E8A-4147-A177-3AD203B41FA5}">
                      <a16:colId xmlns:a16="http://schemas.microsoft.com/office/drawing/2014/main" val="912901522"/>
                    </a:ext>
                  </a:extLst>
                </a:gridCol>
              </a:tblGrid>
              <a:tr h="275695">
                <a:tc>
                  <a:txBody>
                    <a:bodyPr/>
                    <a:lstStyle/>
                    <a:p>
                      <a:pPr algn="ctr"/>
                      <a:r>
                        <a:rPr lang="es-CO" sz="900" dirty="0" err="1"/>
                        <a:t>Item</a:t>
                      </a:r>
                      <a:endParaRPr lang="es-CO" sz="900" dirty="0"/>
                    </a:p>
                  </a:txBody>
                  <a:tcPr/>
                </a:tc>
                <a:tc>
                  <a:txBody>
                    <a:bodyPr/>
                    <a:lstStyle/>
                    <a:p>
                      <a:pPr algn="ctr"/>
                      <a:r>
                        <a:rPr lang="es-CO" sz="900" dirty="0"/>
                        <a:t>Posición </a:t>
                      </a:r>
                      <a:r>
                        <a:rPr lang="es-CO" sz="900" dirty="0" err="1"/>
                        <a:t>Int</a:t>
                      </a:r>
                      <a:r>
                        <a:rPr lang="es-CO" sz="900" dirty="0"/>
                        <a:t>.</a:t>
                      </a:r>
                    </a:p>
                  </a:txBody>
                  <a:tcPr/>
                </a:tc>
                <a:tc>
                  <a:txBody>
                    <a:bodyPr/>
                    <a:lstStyle/>
                    <a:p>
                      <a:pPr algn="ctr"/>
                      <a:r>
                        <a:rPr lang="es-CO" sz="900" dirty="0"/>
                        <a:t>Modo</a:t>
                      </a:r>
                    </a:p>
                  </a:txBody>
                  <a:tcPr/>
                </a:tc>
                <a:tc>
                  <a:txBody>
                    <a:bodyPr/>
                    <a:lstStyle/>
                    <a:p>
                      <a:pPr algn="ctr"/>
                      <a:r>
                        <a:rPr lang="es-CO" sz="900" dirty="0" smtClean="0"/>
                        <a:t>HV</a:t>
                      </a:r>
                      <a:endParaRPr lang="es-CO" sz="900" dirty="0"/>
                    </a:p>
                  </a:txBody>
                  <a:tcPr/>
                </a:tc>
                <a:tc>
                  <a:txBody>
                    <a:bodyPr/>
                    <a:lstStyle/>
                    <a:p>
                      <a:pPr algn="ctr"/>
                      <a:r>
                        <a:rPr lang="es-CO" sz="900" dirty="0"/>
                        <a:t>UST</a:t>
                      </a:r>
                    </a:p>
                  </a:txBody>
                  <a:tcPr/>
                </a:tc>
                <a:tc>
                  <a:txBody>
                    <a:bodyPr/>
                    <a:lstStyle/>
                    <a:p>
                      <a:pPr algn="ctr"/>
                      <a:r>
                        <a:rPr lang="es-CO" sz="900" dirty="0" err="1" smtClean="0"/>
                        <a:t>Guard</a:t>
                      </a:r>
                      <a:endParaRPr lang="es-CO" sz="900" dirty="0"/>
                    </a:p>
                  </a:txBody>
                  <a:tcPr/>
                </a:tc>
                <a:tc>
                  <a:txBody>
                    <a:bodyPr/>
                    <a:lstStyle/>
                    <a:p>
                      <a:pPr algn="ctr"/>
                      <a:r>
                        <a:rPr lang="es-CO" sz="900" dirty="0" smtClean="0"/>
                        <a:t>Elemento</a:t>
                      </a:r>
                      <a:endParaRPr lang="es-CO" sz="900" dirty="0"/>
                    </a:p>
                  </a:txBody>
                  <a:tcPr/>
                </a:tc>
                <a:extLst>
                  <a:ext uri="{0D108BD9-81ED-4DB2-BD59-A6C34878D82A}">
                    <a16:rowId xmlns:a16="http://schemas.microsoft.com/office/drawing/2014/main" val="229810640"/>
                  </a:ext>
                </a:extLst>
              </a:tr>
              <a:tr h="275695">
                <a:tc>
                  <a:txBody>
                    <a:bodyPr/>
                    <a:lstStyle/>
                    <a:p>
                      <a:pPr algn="ctr"/>
                      <a:r>
                        <a:rPr lang="es-CO" sz="900" dirty="0"/>
                        <a:t>1</a:t>
                      </a:r>
                    </a:p>
                  </a:txBody>
                  <a:tcPr/>
                </a:tc>
                <a:tc>
                  <a:txBody>
                    <a:bodyPr/>
                    <a:lstStyle/>
                    <a:p>
                      <a:pPr algn="ctr"/>
                      <a:r>
                        <a:rPr lang="es-CO" sz="900" dirty="0"/>
                        <a:t>Abierto</a:t>
                      </a:r>
                    </a:p>
                  </a:txBody>
                  <a:tcPr/>
                </a:tc>
                <a:tc>
                  <a:txBody>
                    <a:bodyPr/>
                    <a:lstStyle/>
                    <a:p>
                      <a:pPr algn="ctr"/>
                      <a:r>
                        <a:rPr lang="es-CO" sz="900" dirty="0" smtClean="0"/>
                        <a:t>UST</a:t>
                      </a:r>
                      <a:endParaRPr lang="es-CO" sz="900" dirty="0"/>
                    </a:p>
                  </a:txBody>
                  <a:tcPr/>
                </a:tc>
                <a:tc>
                  <a:txBody>
                    <a:bodyPr/>
                    <a:lstStyle/>
                    <a:p>
                      <a:pPr algn="ctr"/>
                      <a:r>
                        <a:rPr lang="es-CO" sz="900" dirty="0" smtClean="0"/>
                        <a:t>B</a:t>
                      </a:r>
                      <a:endParaRPr lang="es-CO" sz="900" dirty="0"/>
                    </a:p>
                  </a:txBody>
                  <a:tcPr/>
                </a:tc>
                <a:tc>
                  <a:txBody>
                    <a:bodyPr/>
                    <a:lstStyle/>
                    <a:p>
                      <a:pPr algn="ctr"/>
                      <a:r>
                        <a:rPr lang="es-CO" sz="900" dirty="0" smtClean="0"/>
                        <a:t>A</a:t>
                      </a:r>
                      <a:endParaRPr lang="es-CO" sz="900" dirty="0"/>
                    </a:p>
                  </a:txBody>
                  <a:tcPr/>
                </a:tc>
                <a:tc>
                  <a:txBody>
                    <a:bodyPr/>
                    <a:lstStyle/>
                    <a:p>
                      <a:pPr algn="ctr"/>
                      <a:r>
                        <a:rPr lang="es-CO" sz="900" dirty="0" smtClean="0"/>
                        <a:t>--</a:t>
                      </a:r>
                      <a:endParaRPr lang="es-CO" sz="900" dirty="0"/>
                    </a:p>
                  </a:txBody>
                  <a:tcPr/>
                </a:tc>
                <a:tc>
                  <a:txBody>
                    <a:bodyPr/>
                    <a:lstStyle/>
                    <a:p>
                      <a:pPr algn="ctr"/>
                      <a:r>
                        <a:rPr lang="es-CO" sz="900" dirty="0" smtClean="0"/>
                        <a:t>Cam1</a:t>
                      </a:r>
                      <a:endParaRPr lang="es-CO" sz="900" dirty="0"/>
                    </a:p>
                  </a:txBody>
                  <a:tcPr/>
                </a:tc>
                <a:extLst>
                  <a:ext uri="{0D108BD9-81ED-4DB2-BD59-A6C34878D82A}">
                    <a16:rowId xmlns:a16="http://schemas.microsoft.com/office/drawing/2014/main" val="1357123143"/>
                  </a:ext>
                </a:extLst>
              </a:tr>
              <a:tr h="275695">
                <a:tc>
                  <a:txBody>
                    <a:bodyPr/>
                    <a:lstStyle/>
                    <a:p>
                      <a:pPr algn="ctr"/>
                      <a:r>
                        <a:rPr lang="es-CO" sz="900" dirty="0"/>
                        <a:t>2</a:t>
                      </a:r>
                    </a:p>
                  </a:txBody>
                  <a:tcPr/>
                </a:tc>
                <a:tc>
                  <a:txBody>
                    <a:bodyPr/>
                    <a:lstStyle/>
                    <a:p>
                      <a:pPr algn="ctr"/>
                      <a:r>
                        <a:rPr lang="es-CO" sz="9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900" dirty="0" smtClean="0"/>
                        <a:t>UST</a:t>
                      </a:r>
                      <a:endParaRPr lang="es-CO" sz="900" dirty="0"/>
                    </a:p>
                  </a:txBody>
                  <a:tcPr/>
                </a:tc>
                <a:tc>
                  <a:txBody>
                    <a:bodyPr/>
                    <a:lstStyle/>
                    <a:p>
                      <a:pPr algn="ctr"/>
                      <a:r>
                        <a:rPr lang="es-CO" sz="900" dirty="0" smtClean="0"/>
                        <a:t>B</a:t>
                      </a:r>
                      <a:endParaRPr lang="es-CO" sz="900" dirty="0"/>
                    </a:p>
                  </a:txBody>
                  <a:tcPr/>
                </a:tc>
                <a:tc>
                  <a:txBody>
                    <a:bodyPr/>
                    <a:lstStyle/>
                    <a:p>
                      <a:pPr algn="ctr"/>
                      <a:r>
                        <a:rPr lang="es-CO" sz="900" dirty="0" smtClean="0"/>
                        <a:t>C</a:t>
                      </a:r>
                      <a:endParaRPr lang="es-CO" sz="900" dirty="0"/>
                    </a:p>
                  </a:txBody>
                  <a:tcPr/>
                </a:tc>
                <a:tc>
                  <a:txBody>
                    <a:bodyPr/>
                    <a:lstStyle/>
                    <a:p>
                      <a:pPr algn="ctr"/>
                      <a:r>
                        <a:rPr lang="es-CO" sz="900" dirty="0" smtClean="0"/>
                        <a:t>--</a:t>
                      </a:r>
                      <a:endParaRPr lang="es-CO" sz="900" dirty="0"/>
                    </a:p>
                  </a:txBody>
                  <a:tcPr/>
                </a:tc>
                <a:tc>
                  <a:txBody>
                    <a:bodyPr/>
                    <a:lstStyle/>
                    <a:p>
                      <a:pPr algn="ctr"/>
                      <a:r>
                        <a:rPr lang="es-CO" sz="900" dirty="0" smtClean="0"/>
                        <a:t>Cam2</a:t>
                      </a:r>
                      <a:endParaRPr lang="es-CO" sz="900" dirty="0"/>
                    </a:p>
                  </a:txBody>
                  <a:tcPr/>
                </a:tc>
                <a:extLst>
                  <a:ext uri="{0D108BD9-81ED-4DB2-BD59-A6C34878D82A}">
                    <a16:rowId xmlns:a16="http://schemas.microsoft.com/office/drawing/2014/main" val="2472420844"/>
                  </a:ext>
                </a:extLst>
              </a:tr>
              <a:tr h="275695">
                <a:tc>
                  <a:txBody>
                    <a:bodyPr/>
                    <a:lstStyle/>
                    <a:p>
                      <a:pPr algn="ctr"/>
                      <a:r>
                        <a:rPr lang="es-CO" sz="900" dirty="0" smtClean="0"/>
                        <a:t>3</a:t>
                      </a:r>
                      <a:endParaRPr lang="es-CO" sz="900" dirty="0"/>
                    </a:p>
                  </a:txBody>
                  <a:tcPr/>
                </a:tc>
                <a:tc>
                  <a:txBody>
                    <a:bodyPr/>
                    <a:lstStyle/>
                    <a:p>
                      <a:pPr algn="ctr"/>
                      <a:r>
                        <a:rPr lang="es-CO" sz="900" dirty="0" smtClean="0"/>
                        <a:t>Abierto</a:t>
                      </a:r>
                      <a:endParaRPr lang="es-CO" sz="9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900" dirty="0" smtClean="0"/>
                        <a:t>GST-</a:t>
                      </a:r>
                      <a:r>
                        <a:rPr lang="es-CO" sz="900" dirty="0" err="1" smtClean="0"/>
                        <a:t>Guard</a:t>
                      </a:r>
                      <a:endParaRPr lang="es-CO" sz="900" dirty="0"/>
                    </a:p>
                  </a:txBody>
                  <a:tcPr/>
                </a:tc>
                <a:tc>
                  <a:txBody>
                    <a:bodyPr/>
                    <a:lstStyle/>
                    <a:p>
                      <a:pPr algn="ctr"/>
                      <a:r>
                        <a:rPr lang="es-CO" sz="900" dirty="0" smtClean="0"/>
                        <a:t>B</a:t>
                      </a:r>
                      <a:endParaRPr lang="es-CO" sz="900" dirty="0"/>
                    </a:p>
                  </a:txBody>
                  <a:tcPr/>
                </a:tc>
                <a:tc>
                  <a:txBody>
                    <a:bodyPr/>
                    <a:lstStyle/>
                    <a:p>
                      <a:pPr algn="ctr"/>
                      <a:r>
                        <a:rPr lang="es-CO" sz="900" dirty="0" smtClean="0"/>
                        <a:t>--</a:t>
                      </a:r>
                      <a:endParaRPr lang="es-CO" sz="900" dirty="0"/>
                    </a:p>
                  </a:txBody>
                  <a:tcPr/>
                </a:tc>
                <a:tc>
                  <a:txBody>
                    <a:bodyPr/>
                    <a:lstStyle/>
                    <a:p>
                      <a:pPr algn="ctr"/>
                      <a:r>
                        <a:rPr lang="es-CO" sz="900" dirty="0" smtClean="0"/>
                        <a:t>A y C</a:t>
                      </a:r>
                      <a:endParaRPr lang="es-CO" sz="900" dirty="0"/>
                    </a:p>
                  </a:txBody>
                  <a:tcPr/>
                </a:tc>
                <a:tc>
                  <a:txBody>
                    <a:bodyPr/>
                    <a:lstStyle/>
                    <a:p>
                      <a:pPr algn="ctr"/>
                      <a:r>
                        <a:rPr lang="es-CO" sz="900" dirty="0" smtClean="0"/>
                        <a:t>Col (VA)</a:t>
                      </a:r>
                      <a:endParaRPr lang="es-CO" sz="900" dirty="0"/>
                    </a:p>
                  </a:txBody>
                  <a:tcPr/>
                </a:tc>
                <a:extLst>
                  <a:ext uri="{0D108BD9-81ED-4DB2-BD59-A6C34878D82A}">
                    <a16:rowId xmlns:a16="http://schemas.microsoft.com/office/drawing/2014/main" val="1673887683"/>
                  </a:ext>
                </a:extLst>
              </a:tr>
            </a:tbl>
          </a:graphicData>
        </a:graphic>
      </p:graphicFrame>
      <p:sp>
        <p:nvSpPr>
          <p:cNvPr id="873" name="CuadroTexto 872"/>
          <p:cNvSpPr txBox="1"/>
          <p:nvPr/>
        </p:nvSpPr>
        <p:spPr>
          <a:xfrm>
            <a:off x="470423" y="2075994"/>
            <a:ext cx="344763" cy="246221"/>
          </a:xfrm>
          <a:prstGeom prst="rect">
            <a:avLst/>
          </a:prstGeom>
          <a:noFill/>
          <a:ln w="19050">
            <a:solidFill>
              <a:schemeClr val="accent1"/>
            </a:solidFill>
          </a:ln>
        </p:spPr>
        <p:txBody>
          <a:bodyPr wrap="square" rtlCol="0">
            <a:spAutoFit/>
          </a:bodyPr>
          <a:lstStyle/>
          <a:p>
            <a:r>
              <a:rPr lang="es-CO" sz="1000" b="1" dirty="0"/>
              <a:t>A</a:t>
            </a:r>
          </a:p>
        </p:txBody>
      </p:sp>
      <p:sp>
        <p:nvSpPr>
          <p:cNvPr id="874" name="CuadroTexto 873"/>
          <p:cNvSpPr txBox="1"/>
          <p:nvPr/>
        </p:nvSpPr>
        <p:spPr>
          <a:xfrm>
            <a:off x="1704365" y="1815442"/>
            <a:ext cx="344763" cy="246221"/>
          </a:xfrm>
          <a:prstGeom prst="rect">
            <a:avLst/>
          </a:prstGeom>
          <a:noFill/>
          <a:ln w="19050">
            <a:solidFill>
              <a:schemeClr val="accent1"/>
            </a:solidFill>
          </a:ln>
        </p:spPr>
        <p:txBody>
          <a:bodyPr wrap="square" rtlCol="0">
            <a:spAutoFit/>
          </a:bodyPr>
          <a:lstStyle/>
          <a:p>
            <a:r>
              <a:rPr lang="es-CO" sz="1000" b="1" dirty="0" smtClean="0"/>
              <a:t>B</a:t>
            </a:r>
            <a:endParaRPr lang="es-CO" sz="1000" b="1" dirty="0"/>
          </a:p>
        </p:txBody>
      </p:sp>
      <p:sp>
        <p:nvSpPr>
          <p:cNvPr id="875" name="CuadroTexto 874"/>
          <p:cNvSpPr txBox="1"/>
          <p:nvPr/>
        </p:nvSpPr>
        <p:spPr>
          <a:xfrm>
            <a:off x="2956905" y="2076193"/>
            <a:ext cx="344763" cy="246221"/>
          </a:xfrm>
          <a:prstGeom prst="rect">
            <a:avLst/>
          </a:prstGeom>
          <a:noFill/>
          <a:ln w="19050">
            <a:solidFill>
              <a:schemeClr val="accent1"/>
            </a:solidFill>
          </a:ln>
        </p:spPr>
        <p:txBody>
          <a:bodyPr wrap="square" rtlCol="0">
            <a:spAutoFit/>
          </a:bodyPr>
          <a:lstStyle/>
          <a:p>
            <a:r>
              <a:rPr lang="es-CO" sz="1000" b="1" dirty="0"/>
              <a:t>C</a:t>
            </a:r>
          </a:p>
        </p:txBody>
      </p:sp>
      <p:sp>
        <p:nvSpPr>
          <p:cNvPr id="297"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sp>
        <p:nvSpPr>
          <p:cNvPr id="2" name="Cerrar llave 1"/>
          <p:cNvSpPr/>
          <p:nvPr/>
        </p:nvSpPr>
        <p:spPr bwMode="auto">
          <a:xfrm>
            <a:off x="2151383" y="2449678"/>
            <a:ext cx="170319" cy="1270880"/>
          </a:xfrm>
          <a:prstGeom prst="rightBrace">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299" name="CuadroTexto 298"/>
          <p:cNvSpPr txBox="1"/>
          <p:nvPr/>
        </p:nvSpPr>
        <p:spPr>
          <a:xfrm>
            <a:off x="2295832" y="2957673"/>
            <a:ext cx="501445" cy="246221"/>
          </a:xfrm>
          <a:prstGeom prst="rect">
            <a:avLst/>
          </a:prstGeom>
          <a:noFill/>
        </p:spPr>
        <p:txBody>
          <a:bodyPr wrap="square" rtlCol="0">
            <a:spAutoFit/>
          </a:bodyPr>
          <a:lstStyle/>
          <a:p>
            <a:r>
              <a:rPr lang="es-CO" sz="1000" b="1" dirty="0" smtClean="0"/>
              <a:t>Col</a:t>
            </a:r>
            <a:endParaRPr lang="es-CO" sz="1000" b="1" dirty="0"/>
          </a:p>
        </p:txBody>
      </p:sp>
      <p:sp>
        <p:nvSpPr>
          <p:cNvPr id="5" name="Abrir llave 4"/>
          <p:cNvSpPr/>
          <p:nvPr/>
        </p:nvSpPr>
        <p:spPr bwMode="auto">
          <a:xfrm rot="5400000">
            <a:off x="2438495" y="1615964"/>
            <a:ext cx="132762" cy="683121"/>
          </a:xfrm>
          <a:prstGeom prst="leftBrace">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01" name="Abrir llave 300"/>
          <p:cNvSpPr/>
          <p:nvPr/>
        </p:nvSpPr>
        <p:spPr bwMode="auto">
          <a:xfrm rot="5400000">
            <a:off x="1194723" y="1620874"/>
            <a:ext cx="132762" cy="683121"/>
          </a:xfrm>
          <a:prstGeom prst="leftBrace">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302" name="CuadroTexto 301"/>
          <p:cNvSpPr txBox="1"/>
          <p:nvPr/>
        </p:nvSpPr>
        <p:spPr>
          <a:xfrm>
            <a:off x="2222090" y="1605746"/>
            <a:ext cx="581913" cy="246221"/>
          </a:xfrm>
          <a:prstGeom prst="rect">
            <a:avLst/>
          </a:prstGeom>
          <a:noFill/>
        </p:spPr>
        <p:txBody>
          <a:bodyPr wrap="square" rtlCol="0">
            <a:spAutoFit/>
          </a:bodyPr>
          <a:lstStyle/>
          <a:p>
            <a:r>
              <a:rPr lang="es-CO" sz="1000" b="1" dirty="0" smtClean="0"/>
              <a:t>Cam2</a:t>
            </a:r>
            <a:endParaRPr lang="es-CO" sz="1000" b="1" dirty="0"/>
          </a:p>
        </p:txBody>
      </p:sp>
      <p:sp>
        <p:nvSpPr>
          <p:cNvPr id="303" name="CuadroTexto 302"/>
          <p:cNvSpPr txBox="1"/>
          <p:nvPr/>
        </p:nvSpPr>
        <p:spPr>
          <a:xfrm>
            <a:off x="968483" y="1610665"/>
            <a:ext cx="581913" cy="246221"/>
          </a:xfrm>
          <a:prstGeom prst="rect">
            <a:avLst/>
          </a:prstGeom>
          <a:noFill/>
        </p:spPr>
        <p:txBody>
          <a:bodyPr wrap="square" rtlCol="0">
            <a:spAutoFit/>
          </a:bodyPr>
          <a:lstStyle/>
          <a:p>
            <a:r>
              <a:rPr lang="es-CO" sz="1000" b="1" dirty="0" smtClean="0"/>
              <a:t>Cam1</a:t>
            </a:r>
            <a:endParaRPr lang="es-CO" sz="1000" b="1" dirty="0"/>
          </a:p>
        </p:txBody>
      </p:sp>
      <p:cxnSp>
        <p:nvCxnSpPr>
          <p:cNvPr id="7" name="Conector recto de flecha 6"/>
          <p:cNvCxnSpPr/>
          <p:nvPr/>
        </p:nvCxnSpPr>
        <p:spPr bwMode="auto">
          <a:xfrm flipV="1">
            <a:off x="1052751" y="2639485"/>
            <a:ext cx="791632" cy="530362"/>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6" name="CuadroTexto 305"/>
          <p:cNvSpPr txBox="1"/>
          <p:nvPr/>
        </p:nvSpPr>
        <p:spPr>
          <a:xfrm>
            <a:off x="729601" y="3150762"/>
            <a:ext cx="501445" cy="246221"/>
          </a:xfrm>
          <a:prstGeom prst="rect">
            <a:avLst/>
          </a:prstGeom>
          <a:noFill/>
        </p:spPr>
        <p:txBody>
          <a:bodyPr wrap="square" rtlCol="0">
            <a:spAutoFit/>
          </a:bodyPr>
          <a:lstStyle/>
          <a:p>
            <a:r>
              <a:rPr lang="es-CO" sz="1000" b="1" dirty="0" smtClean="0"/>
              <a:t>VA</a:t>
            </a:r>
            <a:endParaRPr lang="es-CO" sz="1000" b="1" dirty="0"/>
          </a:p>
        </p:txBody>
      </p:sp>
    </p:spTree>
    <p:extLst>
      <p:ext uri="{BB962C8B-B14F-4D97-AF65-F5344CB8AC3E}">
        <p14:creationId xmlns:p14="http://schemas.microsoft.com/office/powerpoint/2010/main" val="2387233084"/>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9CA6376E-4A0D-432C-9AD7-438EB87B225C}"/>
              </a:ext>
            </a:extLst>
          </p:cNvPr>
          <p:cNvSpPr txBox="1"/>
          <p:nvPr/>
        </p:nvSpPr>
        <p:spPr>
          <a:xfrm>
            <a:off x="853418" y="703853"/>
            <a:ext cx="3354788"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Tanque Vivo (resultados)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6" name="Content Placeholder 2"/>
          <p:cNvSpPr>
            <a:spLocks noGrp="1"/>
          </p:cNvSpPr>
          <p:nvPr>
            <p:ph idx="4294967295"/>
          </p:nvPr>
        </p:nvSpPr>
        <p:spPr>
          <a:xfrm>
            <a:off x="1069974" y="1210968"/>
            <a:ext cx="7287445" cy="3793651"/>
          </a:xfrm>
          <a:prstGeom prst="rect">
            <a:avLst/>
          </a:prstGeom>
        </p:spPr>
        <p:txBody>
          <a:bodyPr/>
          <a:lstStyle/>
          <a:p>
            <a:r>
              <a:rPr lang="en-GB" altLang="sv-SE" dirty="0" err="1" smtClean="0"/>
              <a:t>Cámaras</a:t>
            </a:r>
            <a:r>
              <a:rPr lang="en-GB" altLang="sv-SE" dirty="0" smtClean="0"/>
              <a:t> “sin </a:t>
            </a:r>
            <a:r>
              <a:rPr lang="en-GB" altLang="sv-SE" dirty="0" err="1" smtClean="0"/>
              <a:t>condensadores</a:t>
            </a:r>
            <a:r>
              <a:rPr lang="en-GB" altLang="sv-SE" dirty="0" smtClean="0"/>
              <a:t>”</a:t>
            </a:r>
            <a:endParaRPr lang="en-US" altLang="sv-SE" dirty="0"/>
          </a:p>
          <a:p>
            <a:pPr lvl="1"/>
            <a:r>
              <a:rPr lang="en-US" altLang="sv-SE" sz="1600" dirty="0" smtClean="0"/>
              <a:t>No se </a:t>
            </a:r>
            <a:r>
              <a:rPr lang="en-US" altLang="sv-SE" sz="1600" dirty="0" err="1" smtClean="0"/>
              <a:t>evalúa</a:t>
            </a:r>
            <a:r>
              <a:rPr lang="en-US" altLang="sv-SE" sz="1600" dirty="0" smtClean="0"/>
              <a:t> el Factor de </a:t>
            </a:r>
            <a:r>
              <a:rPr lang="en-US" altLang="sv-SE" sz="1600" dirty="0" err="1" smtClean="0"/>
              <a:t>Potencia</a:t>
            </a:r>
            <a:endParaRPr lang="en-US" altLang="sv-SE" sz="1600" dirty="0"/>
          </a:p>
          <a:p>
            <a:pPr lvl="1"/>
            <a:r>
              <a:rPr lang="en-US" sz="1600" dirty="0" smtClean="0"/>
              <a:t>Se </a:t>
            </a:r>
            <a:r>
              <a:rPr lang="en-US" sz="1600" dirty="0" err="1" smtClean="0"/>
              <a:t>evalúan</a:t>
            </a:r>
            <a:r>
              <a:rPr lang="en-US" sz="1600" dirty="0" smtClean="0"/>
              <a:t> las </a:t>
            </a:r>
            <a:r>
              <a:rPr lang="en-US" sz="1600" dirty="0" err="1" smtClean="0"/>
              <a:t>pérdidas</a:t>
            </a:r>
            <a:r>
              <a:rPr lang="en-US" sz="1600" dirty="0" smtClean="0"/>
              <a:t>. </a:t>
            </a:r>
            <a:r>
              <a:rPr lang="en-US" sz="1600" dirty="0" err="1" smtClean="0"/>
              <a:t>Generalmente</a:t>
            </a:r>
            <a:r>
              <a:rPr lang="en-US" sz="1600" dirty="0"/>
              <a:t> </a:t>
            </a:r>
            <a:r>
              <a:rPr lang="en-US" sz="1600" dirty="0" smtClean="0"/>
              <a:t>&lt; 20 </a:t>
            </a:r>
            <a:r>
              <a:rPr lang="en-US" sz="1600" dirty="0" err="1" smtClean="0"/>
              <a:t>mW</a:t>
            </a:r>
            <a:endParaRPr lang="en-US" sz="1600" dirty="0" smtClean="0"/>
          </a:p>
          <a:p>
            <a:pPr lvl="1"/>
            <a:r>
              <a:rPr lang="en-US" sz="1600" dirty="0" err="1" smtClean="0"/>
              <a:t>Comparar</a:t>
            </a:r>
            <a:r>
              <a:rPr lang="en-US" sz="1600" dirty="0" smtClean="0"/>
              <a:t> </a:t>
            </a:r>
            <a:r>
              <a:rPr lang="en-US" sz="1600" dirty="0" err="1" smtClean="0"/>
              <a:t>pérdidas</a:t>
            </a:r>
            <a:r>
              <a:rPr lang="en-US" sz="1600" dirty="0" smtClean="0"/>
              <a:t> entre </a:t>
            </a:r>
            <a:r>
              <a:rPr lang="en-US" sz="1600" dirty="0" err="1" smtClean="0"/>
              <a:t>fases</a:t>
            </a:r>
            <a:r>
              <a:rPr lang="en-US" sz="1600" dirty="0" smtClean="0"/>
              <a:t>, </a:t>
            </a:r>
            <a:r>
              <a:rPr lang="en-US" sz="1600" dirty="0" err="1" smtClean="0"/>
              <a:t>tendencias</a:t>
            </a:r>
            <a:r>
              <a:rPr lang="en-US" sz="1600" dirty="0" smtClean="0"/>
              <a:t> y </a:t>
            </a:r>
            <a:r>
              <a:rPr lang="en-US" sz="1600" dirty="0" err="1" smtClean="0"/>
              <a:t>equipos</a:t>
            </a:r>
            <a:r>
              <a:rPr lang="en-US" sz="1600" dirty="0" smtClean="0"/>
              <a:t> </a:t>
            </a:r>
            <a:r>
              <a:rPr lang="en-US" sz="1600" dirty="0" err="1" smtClean="0"/>
              <a:t>similares</a:t>
            </a:r>
            <a:endParaRPr lang="en-US" sz="1600" dirty="0" smtClean="0"/>
          </a:p>
          <a:p>
            <a:pPr lvl="1"/>
            <a:r>
              <a:rPr lang="en-GB" sz="1600" dirty="0" smtClean="0"/>
              <a:t>Altos </a:t>
            </a:r>
            <a:r>
              <a:rPr lang="en-GB" sz="1600" dirty="0" err="1" smtClean="0"/>
              <a:t>valores</a:t>
            </a:r>
            <a:r>
              <a:rPr lang="en-GB" sz="1600" dirty="0" smtClean="0"/>
              <a:t> de </a:t>
            </a:r>
            <a:r>
              <a:rPr lang="en-GB" sz="1600" dirty="0" err="1" smtClean="0"/>
              <a:t>pérdidas</a:t>
            </a:r>
            <a:r>
              <a:rPr lang="en-GB" sz="1600" dirty="0" smtClean="0"/>
              <a:t> </a:t>
            </a:r>
            <a:r>
              <a:rPr lang="en-GB" sz="1600" dirty="0" err="1" smtClean="0"/>
              <a:t>indican</a:t>
            </a:r>
            <a:r>
              <a:rPr lang="en-GB" sz="1600" dirty="0" smtClean="0"/>
              <a:t> </a:t>
            </a:r>
            <a:r>
              <a:rPr lang="en-GB" sz="1600" dirty="0" err="1" smtClean="0"/>
              <a:t>deterioro</a:t>
            </a:r>
            <a:r>
              <a:rPr lang="en-GB" sz="1600" dirty="0" smtClean="0"/>
              <a:t> de </a:t>
            </a:r>
            <a:r>
              <a:rPr lang="en-GB" sz="1600" dirty="0" err="1" smtClean="0"/>
              <a:t>cámaras</a:t>
            </a:r>
            <a:r>
              <a:rPr lang="en-GB" sz="1600" dirty="0" smtClean="0"/>
              <a:t> </a:t>
            </a:r>
            <a:r>
              <a:rPr lang="en-GB" sz="1600" dirty="0" err="1" smtClean="0"/>
              <a:t>interrupción</a:t>
            </a:r>
            <a:r>
              <a:rPr lang="en-GB" sz="1600" dirty="0" smtClean="0"/>
              <a:t> </a:t>
            </a:r>
            <a:endParaRPr lang="en-GB" sz="1600" dirty="0"/>
          </a:p>
          <a:p>
            <a:r>
              <a:rPr lang="en-GB" dirty="0" err="1" smtClean="0"/>
              <a:t>Cámaras</a:t>
            </a:r>
            <a:r>
              <a:rPr lang="en-GB" dirty="0" smtClean="0"/>
              <a:t> “con </a:t>
            </a:r>
            <a:r>
              <a:rPr lang="en-GB" dirty="0" err="1" smtClean="0"/>
              <a:t>condensadores</a:t>
            </a:r>
            <a:r>
              <a:rPr lang="en-GB" dirty="0" smtClean="0"/>
              <a:t>” </a:t>
            </a:r>
            <a:endParaRPr lang="en-US" altLang="sv-SE" dirty="0"/>
          </a:p>
          <a:p>
            <a:pPr lvl="1"/>
            <a:r>
              <a:rPr lang="en-US" altLang="sv-SE" sz="1600" dirty="0" smtClean="0"/>
              <a:t>Se </a:t>
            </a:r>
            <a:r>
              <a:rPr lang="en-US" altLang="sv-SE" sz="1600" dirty="0" err="1" smtClean="0"/>
              <a:t>evalúa</a:t>
            </a:r>
            <a:r>
              <a:rPr lang="en-US" altLang="sv-SE" sz="1600" dirty="0" smtClean="0"/>
              <a:t> el Factor de </a:t>
            </a:r>
            <a:r>
              <a:rPr lang="en-US" altLang="sv-SE" sz="1600" dirty="0" err="1" smtClean="0"/>
              <a:t>Potencia</a:t>
            </a:r>
            <a:r>
              <a:rPr lang="en-US" altLang="sv-SE" sz="1600" dirty="0" smtClean="0"/>
              <a:t>. </a:t>
            </a:r>
            <a:r>
              <a:rPr lang="en-US" altLang="sv-SE" sz="1600" dirty="0" err="1" smtClean="0"/>
              <a:t>Generalmente</a:t>
            </a:r>
            <a:r>
              <a:rPr lang="en-US" altLang="sv-SE" sz="1600" dirty="0" smtClean="0"/>
              <a:t> </a:t>
            </a:r>
            <a:r>
              <a:rPr lang="en-US" sz="1600" dirty="0"/>
              <a:t>&lt;</a:t>
            </a:r>
            <a:r>
              <a:rPr lang="en-US" altLang="sv-SE" sz="1600" dirty="0" smtClean="0"/>
              <a:t> 1% </a:t>
            </a:r>
            <a:endParaRPr lang="en-US" altLang="sv-SE" sz="1600" dirty="0"/>
          </a:p>
          <a:p>
            <a:pPr lvl="1"/>
            <a:r>
              <a:rPr lang="en-US" sz="1600" dirty="0" smtClean="0"/>
              <a:t>Altos </a:t>
            </a:r>
            <a:r>
              <a:rPr lang="en-US" sz="1600" dirty="0" err="1" smtClean="0"/>
              <a:t>valores</a:t>
            </a:r>
            <a:r>
              <a:rPr lang="en-US" sz="1600" dirty="0" smtClean="0"/>
              <a:t> de %FP </a:t>
            </a:r>
            <a:r>
              <a:rPr lang="en-US" sz="1600" dirty="0" err="1" smtClean="0"/>
              <a:t>indica</a:t>
            </a:r>
            <a:r>
              <a:rPr lang="en-US" sz="1600" dirty="0" smtClean="0"/>
              <a:t> </a:t>
            </a:r>
            <a:r>
              <a:rPr lang="en-US" sz="1600" dirty="0" err="1" smtClean="0"/>
              <a:t>deterioro</a:t>
            </a:r>
            <a:r>
              <a:rPr lang="en-US" sz="1600" dirty="0" smtClean="0"/>
              <a:t> de </a:t>
            </a:r>
            <a:r>
              <a:rPr lang="en-US" sz="1600" dirty="0" err="1" smtClean="0"/>
              <a:t>cámaras</a:t>
            </a:r>
            <a:r>
              <a:rPr lang="en-US" sz="1600" dirty="0" smtClean="0"/>
              <a:t> de </a:t>
            </a:r>
            <a:r>
              <a:rPr lang="en-US" sz="1600" dirty="0" err="1" smtClean="0"/>
              <a:t>interrupción</a:t>
            </a:r>
            <a:endParaRPr lang="en-US" sz="1600" dirty="0" smtClean="0"/>
          </a:p>
          <a:p>
            <a:r>
              <a:rPr lang="en-GB" dirty="0" err="1" smtClean="0"/>
              <a:t>Columna</a:t>
            </a:r>
            <a:r>
              <a:rPr lang="en-GB" dirty="0" smtClean="0"/>
              <a:t> </a:t>
            </a:r>
            <a:r>
              <a:rPr lang="en-GB" dirty="0" err="1" smtClean="0"/>
              <a:t>soporte</a:t>
            </a:r>
            <a:endParaRPr lang="en-US" altLang="sv-SE" sz="1600" dirty="0"/>
          </a:p>
          <a:p>
            <a:pPr lvl="1"/>
            <a:r>
              <a:rPr lang="en-US" altLang="sv-SE" sz="1600" dirty="0" smtClean="0"/>
              <a:t>No se </a:t>
            </a:r>
            <a:r>
              <a:rPr lang="en-US" altLang="sv-SE" sz="1600" dirty="0" err="1"/>
              <a:t>evalúa</a:t>
            </a:r>
            <a:r>
              <a:rPr lang="en-US" altLang="sv-SE" sz="1600" dirty="0"/>
              <a:t> el Factor de </a:t>
            </a:r>
            <a:r>
              <a:rPr lang="en-US" altLang="sv-SE" sz="1600" dirty="0" err="1" smtClean="0"/>
              <a:t>Potencia</a:t>
            </a:r>
            <a:endParaRPr lang="en-US" altLang="sv-SE" sz="1600" dirty="0"/>
          </a:p>
          <a:p>
            <a:pPr lvl="1"/>
            <a:r>
              <a:rPr lang="en-US" sz="1600" dirty="0" smtClean="0"/>
              <a:t>Se </a:t>
            </a:r>
            <a:r>
              <a:rPr lang="en-US" sz="1600" dirty="0" err="1" smtClean="0"/>
              <a:t>evalúan</a:t>
            </a:r>
            <a:r>
              <a:rPr lang="en-US" sz="1600" dirty="0" smtClean="0"/>
              <a:t> las </a:t>
            </a:r>
            <a:r>
              <a:rPr lang="en-US" sz="1600" dirty="0" err="1" smtClean="0"/>
              <a:t>pérdidas</a:t>
            </a:r>
            <a:r>
              <a:rPr lang="en-US" sz="1600" dirty="0" smtClean="0"/>
              <a:t>. </a:t>
            </a:r>
            <a:r>
              <a:rPr lang="en-US" sz="1600" dirty="0" err="1" smtClean="0"/>
              <a:t>Generalmente</a:t>
            </a:r>
            <a:r>
              <a:rPr lang="en-US" sz="1600" dirty="0" smtClean="0"/>
              <a:t> &lt; 30 </a:t>
            </a:r>
            <a:r>
              <a:rPr lang="en-US" sz="1600" dirty="0" err="1" smtClean="0"/>
              <a:t>mW</a:t>
            </a:r>
            <a:endParaRPr lang="en-US" sz="1600" dirty="0" smtClean="0"/>
          </a:p>
          <a:p>
            <a:pPr lvl="1"/>
            <a:r>
              <a:rPr lang="en-US" sz="1600" dirty="0" err="1" smtClean="0"/>
              <a:t>Evalúa</a:t>
            </a:r>
            <a:r>
              <a:rPr lang="en-US" sz="1600" dirty="0" smtClean="0"/>
              <a:t> </a:t>
            </a:r>
            <a:r>
              <a:rPr lang="en-US" sz="1600" dirty="0" err="1" smtClean="0"/>
              <a:t>Varilla</a:t>
            </a:r>
            <a:r>
              <a:rPr lang="en-US" sz="1600" dirty="0" smtClean="0"/>
              <a:t> de </a:t>
            </a:r>
            <a:r>
              <a:rPr lang="en-US" sz="1600" dirty="0" err="1" smtClean="0"/>
              <a:t>accionamiento</a:t>
            </a:r>
            <a:r>
              <a:rPr lang="en-US" sz="1600" dirty="0" smtClean="0"/>
              <a:t> y </a:t>
            </a:r>
            <a:r>
              <a:rPr lang="en-US" sz="1600" dirty="0" err="1" smtClean="0"/>
              <a:t>superficie</a:t>
            </a:r>
            <a:r>
              <a:rPr lang="en-US" sz="1600" dirty="0" smtClean="0"/>
              <a:t> de </a:t>
            </a:r>
            <a:r>
              <a:rPr lang="en-US" sz="1600" dirty="0" err="1" smtClean="0"/>
              <a:t>aislador</a:t>
            </a:r>
            <a:endParaRPr lang="en-GB" sz="1600" dirty="0"/>
          </a:p>
          <a:p>
            <a:pPr marL="549275" lvl="1" indent="0">
              <a:buNone/>
            </a:pPr>
            <a:endParaRPr lang="en-GB" dirty="0"/>
          </a:p>
          <a:p>
            <a:pPr marL="0" indent="0">
              <a:buNone/>
            </a:pPr>
            <a:endParaRPr lang="en-GB" dirty="0"/>
          </a:p>
          <a:p>
            <a:pPr marL="0" indent="0">
              <a:buNone/>
            </a:pPr>
            <a:endParaRPr lang="en-GB" dirty="0"/>
          </a:p>
        </p:txBody>
      </p:sp>
      <p:sp>
        <p:nvSpPr>
          <p:cNvPr id="7"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spTree>
    <p:extLst>
      <p:ext uri="{BB962C8B-B14F-4D97-AF65-F5344CB8AC3E}">
        <p14:creationId xmlns:p14="http://schemas.microsoft.com/office/powerpoint/2010/main" val="4013783750"/>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 name="Imagen 182">
            <a:extLst>
              <a:ext uri="{FF2B5EF4-FFF2-40B4-BE49-F238E27FC236}">
                <a16:creationId xmlns:a16="http://schemas.microsoft.com/office/drawing/2014/main" id="{8ED4B368-FE81-4E22-A07A-1E4BA7DA44B8}"/>
              </a:ext>
            </a:extLst>
          </p:cNvPr>
          <p:cNvPicPr>
            <a:picLocks noChangeAspect="1"/>
          </p:cNvPicPr>
          <p:nvPr/>
        </p:nvPicPr>
        <p:blipFill>
          <a:blip r:embed="rId2"/>
          <a:stretch>
            <a:fillRect/>
          </a:stretch>
        </p:blipFill>
        <p:spPr>
          <a:xfrm>
            <a:off x="1161725" y="1844560"/>
            <a:ext cx="2695900" cy="2604070"/>
          </a:xfrm>
          <a:prstGeom prst="rect">
            <a:avLst/>
          </a:prstGeom>
          <a:ln w="25400">
            <a:solidFill>
              <a:schemeClr val="accent1"/>
            </a:solidFill>
          </a:ln>
        </p:spPr>
      </p:pic>
      <p:pic>
        <p:nvPicPr>
          <p:cNvPr id="184" name="Imagen 183">
            <a:extLst>
              <a:ext uri="{FF2B5EF4-FFF2-40B4-BE49-F238E27FC236}">
                <a16:creationId xmlns:a16="http://schemas.microsoft.com/office/drawing/2014/main" id="{FAD1E0F5-4D8E-4423-85A7-979876D88554}"/>
              </a:ext>
            </a:extLst>
          </p:cNvPr>
          <p:cNvPicPr>
            <a:picLocks noChangeAspect="1"/>
          </p:cNvPicPr>
          <p:nvPr/>
        </p:nvPicPr>
        <p:blipFill>
          <a:blip r:embed="rId3"/>
          <a:stretch>
            <a:fillRect/>
          </a:stretch>
        </p:blipFill>
        <p:spPr>
          <a:xfrm>
            <a:off x="4552950" y="1849294"/>
            <a:ext cx="3592002" cy="2598554"/>
          </a:xfrm>
          <a:prstGeom prst="rect">
            <a:avLst/>
          </a:prstGeom>
          <a:ln w="25400">
            <a:solidFill>
              <a:schemeClr val="accent1"/>
            </a:solidFill>
          </a:ln>
        </p:spPr>
      </p:pic>
      <p:sp>
        <p:nvSpPr>
          <p:cNvPr id="206" name="Shape 71">
            <a:extLst>
              <a:ext uri="{FF2B5EF4-FFF2-40B4-BE49-F238E27FC236}">
                <a16:creationId xmlns:a16="http://schemas.microsoft.com/office/drawing/2014/main" id="{A9B3CCF4-6174-45BB-B4C7-C4B4375546BB}"/>
              </a:ext>
            </a:extLst>
          </p:cNvPr>
          <p:cNvSpPr txBox="1"/>
          <p:nvPr/>
        </p:nvSpPr>
        <p:spPr>
          <a:xfrm>
            <a:off x="893175" y="1364961"/>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es-MX" sz="1600" i="0" u="sng" strike="noStrike" kern="1200" cap="none" spc="0" normalizeH="0" baseline="0" noProof="0" dirty="0">
                <a:ln>
                  <a:noFill/>
                </a:ln>
                <a:solidFill>
                  <a:srgbClr val="000000"/>
                </a:solidFill>
                <a:effectLst/>
                <a:uLnTx/>
                <a:uFillTx/>
                <a:latin typeface="Arial"/>
                <a:ea typeface="+mn-ea"/>
                <a:cs typeface="+mn-cs"/>
              </a:rPr>
              <a:t>1 Cámara/Fase</a:t>
            </a:r>
          </a:p>
        </p:txBody>
      </p:sp>
      <p:sp>
        <p:nvSpPr>
          <p:cNvPr id="207" name="Shape 71">
            <a:extLst>
              <a:ext uri="{FF2B5EF4-FFF2-40B4-BE49-F238E27FC236}">
                <a16:creationId xmlns:a16="http://schemas.microsoft.com/office/drawing/2014/main" id="{194249A7-DBEA-4A59-9734-1DFE739809BC}"/>
              </a:ext>
            </a:extLst>
          </p:cNvPr>
          <p:cNvSpPr txBox="1"/>
          <p:nvPr/>
        </p:nvSpPr>
        <p:spPr>
          <a:xfrm>
            <a:off x="4703175" y="1364961"/>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u="sng" dirty="0">
                <a:solidFill>
                  <a:srgbClr val="000000"/>
                </a:solidFill>
                <a:latin typeface="Arial"/>
              </a:rPr>
              <a:t>2</a:t>
            </a:r>
            <a:r>
              <a:rPr kumimoji="0" lang="es-MX" sz="1600" i="0" u="sng" strike="noStrike" kern="1200" cap="none" spc="0" normalizeH="0" baseline="0" noProof="0" dirty="0">
                <a:ln>
                  <a:noFill/>
                </a:ln>
                <a:solidFill>
                  <a:srgbClr val="000000"/>
                </a:solidFill>
                <a:effectLst/>
                <a:uLnTx/>
                <a:uFillTx/>
                <a:latin typeface="Arial"/>
              </a:rPr>
              <a:t> Cámaras/Fase</a:t>
            </a:r>
          </a:p>
        </p:txBody>
      </p:sp>
      <p:sp>
        <p:nvSpPr>
          <p:cNvPr id="8"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sp>
        <p:nvSpPr>
          <p:cNvPr id="10" name="Shape 71">
            <a:extLst>
              <a:ext uri="{FF2B5EF4-FFF2-40B4-BE49-F238E27FC236}">
                <a16:creationId xmlns:a16="http://schemas.microsoft.com/office/drawing/2014/main" id="{9CA6376E-4A0D-432C-9AD7-438EB87B225C}"/>
              </a:ext>
            </a:extLst>
          </p:cNvPr>
          <p:cNvSpPr txBox="1"/>
          <p:nvPr/>
        </p:nvSpPr>
        <p:spPr>
          <a:xfrm>
            <a:off x="853418" y="703853"/>
            <a:ext cx="256870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Tanque Muerto</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630001403"/>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6">
            <a:extLst>
              <a:ext uri="{FF2B5EF4-FFF2-40B4-BE49-F238E27FC236}">
                <a16:creationId xmlns:a16="http://schemas.microsoft.com/office/drawing/2014/main" id="{2481C9ED-EA20-4422-9CA4-0C1536DCE81B}"/>
              </a:ext>
            </a:extLst>
          </p:cNvPr>
          <p:cNvGraphicFramePr>
            <a:graphicFrameLocks noGrp="1"/>
          </p:cNvGraphicFramePr>
          <p:nvPr>
            <p:extLst>
              <p:ext uri="{D42A27DB-BD31-4B8C-83A1-F6EECF244321}">
                <p14:modId xmlns:p14="http://schemas.microsoft.com/office/powerpoint/2010/main" val="2315892716"/>
              </p:ext>
            </p:extLst>
          </p:nvPr>
        </p:nvGraphicFramePr>
        <p:xfrm>
          <a:off x="3667677" y="1608474"/>
          <a:ext cx="5277538" cy="2756950"/>
        </p:xfrm>
        <a:graphic>
          <a:graphicData uri="http://schemas.openxmlformats.org/drawingml/2006/table">
            <a:tbl>
              <a:tblPr firstRow="1" bandRow="1">
                <a:tableStyleId>{5C22544A-7EE6-4342-B048-85BDC9FD1C3A}</a:tableStyleId>
              </a:tblPr>
              <a:tblGrid>
                <a:gridCol w="447123">
                  <a:extLst>
                    <a:ext uri="{9D8B030D-6E8A-4147-A177-3AD203B41FA5}">
                      <a16:colId xmlns:a16="http://schemas.microsoft.com/office/drawing/2014/main" val="467392904"/>
                    </a:ext>
                  </a:extLst>
                </a:gridCol>
                <a:gridCol w="944217">
                  <a:extLst>
                    <a:ext uri="{9D8B030D-6E8A-4147-A177-3AD203B41FA5}">
                      <a16:colId xmlns:a16="http://schemas.microsoft.com/office/drawing/2014/main" val="1925985854"/>
                    </a:ext>
                  </a:extLst>
                </a:gridCol>
                <a:gridCol w="968157">
                  <a:extLst>
                    <a:ext uri="{9D8B030D-6E8A-4147-A177-3AD203B41FA5}">
                      <a16:colId xmlns:a16="http://schemas.microsoft.com/office/drawing/2014/main" val="2744223563"/>
                    </a:ext>
                  </a:extLst>
                </a:gridCol>
                <a:gridCol w="656239">
                  <a:extLst>
                    <a:ext uri="{9D8B030D-6E8A-4147-A177-3AD203B41FA5}">
                      <a16:colId xmlns:a16="http://schemas.microsoft.com/office/drawing/2014/main" val="31576198"/>
                    </a:ext>
                  </a:extLst>
                </a:gridCol>
                <a:gridCol w="753934">
                  <a:extLst>
                    <a:ext uri="{9D8B030D-6E8A-4147-A177-3AD203B41FA5}">
                      <a16:colId xmlns:a16="http://schemas.microsoft.com/office/drawing/2014/main" val="3058193292"/>
                    </a:ext>
                  </a:extLst>
                </a:gridCol>
                <a:gridCol w="753934">
                  <a:extLst>
                    <a:ext uri="{9D8B030D-6E8A-4147-A177-3AD203B41FA5}">
                      <a16:colId xmlns:a16="http://schemas.microsoft.com/office/drawing/2014/main" val="1480587437"/>
                    </a:ext>
                  </a:extLst>
                </a:gridCol>
                <a:gridCol w="753934">
                  <a:extLst>
                    <a:ext uri="{9D8B030D-6E8A-4147-A177-3AD203B41FA5}">
                      <a16:colId xmlns:a16="http://schemas.microsoft.com/office/drawing/2014/main" val="912901522"/>
                    </a:ext>
                  </a:extLst>
                </a:gridCol>
              </a:tblGrid>
              <a:tr h="275695">
                <a:tc>
                  <a:txBody>
                    <a:bodyPr/>
                    <a:lstStyle/>
                    <a:p>
                      <a:pPr algn="ctr"/>
                      <a:r>
                        <a:rPr lang="es-CO" sz="1000" dirty="0" err="1"/>
                        <a:t>Item</a:t>
                      </a:r>
                      <a:endParaRPr lang="es-CO" sz="1000" dirty="0"/>
                    </a:p>
                  </a:txBody>
                  <a:tcPr/>
                </a:tc>
                <a:tc>
                  <a:txBody>
                    <a:bodyPr/>
                    <a:lstStyle/>
                    <a:p>
                      <a:pPr algn="ctr"/>
                      <a:r>
                        <a:rPr lang="es-CO" sz="1000" dirty="0"/>
                        <a:t>Posición </a:t>
                      </a:r>
                      <a:r>
                        <a:rPr lang="es-CO" sz="1000" dirty="0" err="1"/>
                        <a:t>Int</a:t>
                      </a:r>
                      <a:r>
                        <a:rPr lang="es-CO" sz="1000" dirty="0"/>
                        <a:t>.</a:t>
                      </a:r>
                    </a:p>
                  </a:txBody>
                  <a:tcPr/>
                </a:tc>
                <a:tc>
                  <a:txBody>
                    <a:bodyPr/>
                    <a:lstStyle/>
                    <a:p>
                      <a:pPr algn="ctr"/>
                      <a:r>
                        <a:rPr lang="es-CO" sz="1000" dirty="0"/>
                        <a:t>Modo</a:t>
                      </a:r>
                    </a:p>
                  </a:txBody>
                  <a:tcPr/>
                </a:tc>
                <a:tc>
                  <a:txBody>
                    <a:bodyPr/>
                    <a:lstStyle/>
                    <a:p>
                      <a:pPr algn="ctr"/>
                      <a:r>
                        <a:rPr lang="es-CO" sz="1000" dirty="0" smtClean="0"/>
                        <a:t>HV</a:t>
                      </a:r>
                      <a:endParaRPr lang="es-CO" sz="1000" dirty="0"/>
                    </a:p>
                  </a:txBody>
                  <a:tcPr/>
                </a:tc>
                <a:tc>
                  <a:txBody>
                    <a:bodyPr/>
                    <a:lstStyle/>
                    <a:p>
                      <a:pPr algn="ctr"/>
                      <a:r>
                        <a:rPr lang="es-CO" sz="1000" dirty="0" smtClean="0"/>
                        <a:t>Flotación</a:t>
                      </a:r>
                      <a:endParaRPr lang="es-CO" sz="1000" dirty="0"/>
                    </a:p>
                  </a:txBody>
                  <a:tcPr/>
                </a:tc>
                <a:tc>
                  <a:txBody>
                    <a:bodyPr/>
                    <a:lstStyle/>
                    <a:p>
                      <a:pPr algn="ctr"/>
                      <a:r>
                        <a:rPr lang="es-CO" sz="1000" dirty="0" smtClean="0"/>
                        <a:t>UST</a:t>
                      </a:r>
                      <a:endParaRPr lang="es-CO" sz="1000" dirty="0"/>
                    </a:p>
                  </a:txBody>
                  <a:tcPr/>
                </a:tc>
                <a:tc>
                  <a:txBody>
                    <a:bodyPr/>
                    <a:lstStyle/>
                    <a:p>
                      <a:pPr algn="ctr"/>
                      <a:r>
                        <a:rPr lang="es-CO" sz="1000" dirty="0" smtClean="0"/>
                        <a:t>Elemento</a:t>
                      </a:r>
                      <a:endParaRPr lang="es-CO" sz="1000" dirty="0"/>
                    </a:p>
                  </a:txBody>
                  <a:tcPr/>
                </a:tc>
                <a:extLst>
                  <a:ext uri="{0D108BD9-81ED-4DB2-BD59-A6C34878D82A}">
                    <a16:rowId xmlns:a16="http://schemas.microsoft.com/office/drawing/2014/main" val="229810640"/>
                  </a:ext>
                </a:extLst>
              </a:tr>
              <a:tr h="275695">
                <a:tc>
                  <a:txBody>
                    <a:bodyPr/>
                    <a:lstStyle/>
                    <a:p>
                      <a:pPr algn="ctr"/>
                      <a:r>
                        <a:rPr lang="es-CO" sz="1000" dirty="0"/>
                        <a:t>1</a:t>
                      </a:r>
                    </a:p>
                  </a:txBody>
                  <a:tcPr/>
                </a:tc>
                <a:tc>
                  <a:txBody>
                    <a:bodyPr/>
                    <a:lstStyle/>
                    <a:p>
                      <a:pPr algn="ctr"/>
                      <a:r>
                        <a:rPr lang="es-CO" sz="1000" dirty="0"/>
                        <a:t>Abierto</a:t>
                      </a:r>
                    </a:p>
                  </a:txBody>
                  <a:tcPr/>
                </a:tc>
                <a:tc>
                  <a:txBody>
                    <a:bodyPr/>
                    <a:lstStyle/>
                    <a:p>
                      <a:pPr algn="ctr"/>
                      <a:r>
                        <a:rPr lang="es-CO" sz="1000" dirty="0" smtClean="0"/>
                        <a:t>GST-</a:t>
                      </a:r>
                      <a:r>
                        <a:rPr lang="es-CO" sz="1000" dirty="0" err="1" smtClean="0"/>
                        <a:t>Ground</a:t>
                      </a:r>
                      <a:endParaRPr lang="es-CO" sz="1000" dirty="0"/>
                    </a:p>
                  </a:txBody>
                  <a:tcPr/>
                </a:tc>
                <a:tc>
                  <a:txBody>
                    <a:bodyPr/>
                    <a:lstStyle/>
                    <a:p>
                      <a:pPr algn="ctr"/>
                      <a:r>
                        <a:rPr lang="es-CO" sz="1000" dirty="0"/>
                        <a:t>1</a:t>
                      </a:r>
                    </a:p>
                  </a:txBody>
                  <a:tcPr/>
                </a:tc>
                <a:tc>
                  <a:txBody>
                    <a:bodyPr/>
                    <a:lstStyle/>
                    <a:p>
                      <a:pPr algn="ctr"/>
                      <a:r>
                        <a:rPr lang="es-CO" sz="1000" dirty="0" smtClean="0"/>
                        <a:t>2</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A1</a:t>
                      </a:r>
                      <a:endParaRPr lang="es-CO" sz="1000" dirty="0"/>
                    </a:p>
                  </a:txBody>
                  <a:tcPr/>
                </a:tc>
                <a:extLst>
                  <a:ext uri="{0D108BD9-81ED-4DB2-BD59-A6C34878D82A}">
                    <a16:rowId xmlns:a16="http://schemas.microsoft.com/office/drawing/2014/main" val="1357123143"/>
                  </a:ext>
                </a:extLst>
              </a:tr>
              <a:tr h="275695">
                <a:tc>
                  <a:txBody>
                    <a:bodyPr/>
                    <a:lstStyle/>
                    <a:p>
                      <a:pPr algn="ctr"/>
                      <a:r>
                        <a:rPr lang="es-CO" sz="1000" dirty="0"/>
                        <a:t>2</a:t>
                      </a:r>
                    </a:p>
                  </a:txBody>
                  <a:tcPr/>
                </a:tc>
                <a:tc>
                  <a:txBody>
                    <a:bodyPr/>
                    <a:lstStyle/>
                    <a:p>
                      <a:pPr algn="ct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2</a:t>
                      </a:r>
                    </a:p>
                  </a:txBody>
                  <a:tcPr/>
                </a:tc>
                <a:tc>
                  <a:txBody>
                    <a:bodyPr/>
                    <a:lstStyle/>
                    <a:p>
                      <a:pPr algn="ctr"/>
                      <a:r>
                        <a:rPr lang="es-CO" sz="1000" dirty="0" smtClean="0"/>
                        <a:t>1</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A2 (VA)</a:t>
                      </a:r>
                      <a:endParaRPr lang="es-CO" sz="1000" dirty="0"/>
                    </a:p>
                  </a:txBody>
                  <a:tcPr/>
                </a:tc>
                <a:extLst>
                  <a:ext uri="{0D108BD9-81ED-4DB2-BD59-A6C34878D82A}">
                    <a16:rowId xmlns:a16="http://schemas.microsoft.com/office/drawing/2014/main" val="2472420844"/>
                  </a:ext>
                </a:extLst>
              </a:tr>
              <a:tr h="275695">
                <a:tc>
                  <a:txBody>
                    <a:bodyPr/>
                    <a:lstStyle/>
                    <a:p>
                      <a:pPr algn="ctr"/>
                      <a:r>
                        <a:rPr lang="es-CO" sz="1000" dirty="0"/>
                        <a:t>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3</a:t>
                      </a:r>
                    </a:p>
                  </a:txBody>
                  <a:tcPr/>
                </a:tc>
                <a:tc>
                  <a:txBody>
                    <a:bodyPr/>
                    <a:lstStyle/>
                    <a:p>
                      <a:pPr algn="ctr"/>
                      <a:r>
                        <a:rPr lang="es-CO" sz="1000" dirty="0" smtClean="0"/>
                        <a:t>4</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B3</a:t>
                      </a:r>
                      <a:endParaRPr lang="es-CO" sz="1000" dirty="0"/>
                    </a:p>
                  </a:txBody>
                  <a:tcPr/>
                </a:tc>
                <a:extLst>
                  <a:ext uri="{0D108BD9-81ED-4DB2-BD59-A6C34878D82A}">
                    <a16:rowId xmlns:a16="http://schemas.microsoft.com/office/drawing/2014/main" val="116703429"/>
                  </a:ext>
                </a:extLst>
              </a:tr>
              <a:tr h="275695">
                <a:tc>
                  <a:txBody>
                    <a:bodyPr/>
                    <a:lstStyle/>
                    <a:p>
                      <a:pPr algn="ctr"/>
                      <a:r>
                        <a:rPr lang="es-CO" sz="1000" dirty="0"/>
                        <a:t>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4</a:t>
                      </a:r>
                    </a:p>
                  </a:txBody>
                  <a:tcPr/>
                </a:tc>
                <a:tc>
                  <a:txBody>
                    <a:bodyPr/>
                    <a:lstStyle/>
                    <a:p>
                      <a:pPr algn="ctr"/>
                      <a:r>
                        <a:rPr lang="es-CO" sz="1000" dirty="0" smtClean="0"/>
                        <a:t>3</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B4 (VA)</a:t>
                      </a:r>
                      <a:endParaRPr lang="es-CO" sz="1000" dirty="0"/>
                    </a:p>
                  </a:txBody>
                  <a:tcPr/>
                </a:tc>
                <a:extLst>
                  <a:ext uri="{0D108BD9-81ED-4DB2-BD59-A6C34878D82A}">
                    <a16:rowId xmlns:a16="http://schemas.microsoft.com/office/drawing/2014/main" val="882970740"/>
                  </a:ext>
                </a:extLst>
              </a:tr>
              <a:tr h="275695">
                <a:tc>
                  <a:txBody>
                    <a:bodyPr/>
                    <a:lstStyle/>
                    <a:p>
                      <a:pPr algn="ctr"/>
                      <a:r>
                        <a:rPr lang="es-CO" sz="1000" dirty="0"/>
                        <a:t>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5</a:t>
                      </a:r>
                    </a:p>
                  </a:txBody>
                  <a:tcPr/>
                </a:tc>
                <a:tc>
                  <a:txBody>
                    <a:bodyPr/>
                    <a:lstStyle/>
                    <a:p>
                      <a:pPr algn="ctr"/>
                      <a:r>
                        <a:rPr lang="es-CO" sz="1000" dirty="0" smtClean="0"/>
                        <a:t>6</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C5</a:t>
                      </a:r>
                      <a:endParaRPr lang="es-CO" sz="1000" dirty="0"/>
                    </a:p>
                  </a:txBody>
                  <a:tcPr/>
                </a:tc>
                <a:extLst>
                  <a:ext uri="{0D108BD9-81ED-4DB2-BD59-A6C34878D82A}">
                    <a16:rowId xmlns:a16="http://schemas.microsoft.com/office/drawing/2014/main" val="1189618642"/>
                  </a:ext>
                </a:extLst>
              </a:tr>
              <a:tr h="275695">
                <a:tc>
                  <a:txBody>
                    <a:bodyPr/>
                    <a:lstStyle/>
                    <a:p>
                      <a:pPr algn="ctr"/>
                      <a:r>
                        <a:rPr lang="es-CO" sz="1000" dirty="0"/>
                        <a:t>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6</a:t>
                      </a:r>
                    </a:p>
                  </a:txBody>
                  <a:tcPr/>
                </a:tc>
                <a:tc>
                  <a:txBody>
                    <a:bodyPr/>
                    <a:lstStyle/>
                    <a:p>
                      <a:pPr algn="ctr"/>
                      <a:r>
                        <a:rPr lang="es-CO" sz="1000" dirty="0" smtClean="0"/>
                        <a:t>5</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C6 (VA)</a:t>
                      </a:r>
                      <a:endParaRPr lang="es-CO" sz="1000" dirty="0"/>
                    </a:p>
                  </a:txBody>
                  <a:tcPr/>
                </a:tc>
                <a:extLst>
                  <a:ext uri="{0D108BD9-81ED-4DB2-BD59-A6C34878D82A}">
                    <a16:rowId xmlns:a16="http://schemas.microsoft.com/office/drawing/2014/main" val="1264637633"/>
                  </a:ext>
                </a:extLst>
              </a:tr>
              <a:tr h="275695">
                <a:tc>
                  <a:txBody>
                    <a:bodyPr/>
                    <a:lstStyle/>
                    <a:p>
                      <a:pPr algn="ctr"/>
                      <a:r>
                        <a:rPr lang="es-CO" sz="1000" dirty="0"/>
                        <a:t>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UST</a:t>
                      </a:r>
                    </a:p>
                  </a:txBody>
                  <a:tcPr/>
                </a:tc>
                <a:tc>
                  <a:txBody>
                    <a:bodyPr/>
                    <a:lstStyle/>
                    <a:p>
                      <a:pPr algn="ctr"/>
                      <a:r>
                        <a:rPr lang="es-CO" sz="1000" dirty="0"/>
                        <a:t>1</a:t>
                      </a:r>
                    </a:p>
                  </a:txBody>
                  <a:tcPr/>
                </a:tc>
                <a:tc>
                  <a:txBody>
                    <a:bodyPr/>
                    <a:lstStyle/>
                    <a:p>
                      <a:pPr algn="ctr"/>
                      <a:r>
                        <a:rPr lang="es-CO" sz="1000" dirty="0" smtClean="0"/>
                        <a:t>--</a:t>
                      </a:r>
                      <a:endParaRPr lang="es-CO" sz="1000" dirty="0"/>
                    </a:p>
                  </a:txBody>
                  <a:tcPr/>
                </a:tc>
                <a:tc>
                  <a:txBody>
                    <a:bodyPr/>
                    <a:lstStyle/>
                    <a:p>
                      <a:pPr algn="ctr"/>
                      <a:r>
                        <a:rPr lang="es-CO" sz="1000" dirty="0" smtClean="0"/>
                        <a:t>2</a:t>
                      </a:r>
                      <a:endParaRPr lang="es-CO" sz="1000" dirty="0"/>
                    </a:p>
                  </a:txBody>
                  <a:tcPr/>
                </a:tc>
                <a:tc>
                  <a:txBody>
                    <a:bodyPr/>
                    <a:lstStyle/>
                    <a:p>
                      <a:pPr algn="ctr"/>
                      <a:r>
                        <a:rPr lang="es-CO" sz="1000" dirty="0" smtClean="0"/>
                        <a:t>A1-A2</a:t>
                      </a:r>
                      <a:endParaRPr lang="es-CO" sz="1000" dirty="0"/>
                    </a:p>
                  </a:txBody>
                  <a:tcPr/>
                </a:tc>
                <a:extLst>
                  <a:ext uri="{0D108BD9-81ED-4DB2-BD59-A6C34878D82A}">
                    <a16:rowId xmlns:a16="http://schemas.microsoft.com/office/drawing/2014/main" val="1062262978"/>
                  </a:ext>
                </a:extLst>
              </a:tr>
              <a:tr h="275695">
                <a:tc>
                  <a:txBody>
                    <a:bodyPr/>
                    <a:lstStyle/>
                    <a:p>
                      <a:pPr algn="ctr"/>
                      <a:r>
                        <a:rPr lang="es-CO" sz="1000" dirty="0"/>
                        <a:t>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UST</a:t>
                      </a:r>
                    </a:p>
                  </a:txBody>
                  <a:tcPr/>
                </a:tc>
                <a:tc>
                  <a:txBody>
                    <a:bodyPr/>
                    <a:lstStyle/>
                    <a:p>
                      <a:pPr algn="ctr"/>
                      <a:r>
                        <a:rPr lang="es-CO" sz="1000" dirty="0"/>
                        <a:t>3</a:t>
                      </a:r>
                    </a:p>
                  </a:txBody>
                  <a:tcPr/>
                </a:tc>
                <a:tc>
                  <a:txBody>
                    <a:bodyPr/>
                    <a:lstStyle/>
                    <a:p>
                      <a:pPr algn="ctr"/>
                      <a:r>
                        <a:rPr lang="es-CO" sz="1000" dirty="0" smtClean="0"/>
                        <a:t>--</a:t>
                      </a:r>
                      <a:endParaRPr lang="es-CO" sz="1000" dirty="0"/>
                    </a:p>
                  </a:txBody>
                  <a:tcPr/>
                </a:tc>
                <a:tc>
                  <a:txBody>
                    <a:bodyPr/>
                    <a:lstStyle/>
                    <a:p>
                      <a:pPr algn="ctr"/>
                      <a:r>
                        <a:rPr lang="es-CO" sz="1000" dirty="0" smtClean="0"/>
                        <a:t>4</a:t>
                      </a:r>
                      <a:endParaRPr lang="es-CO" sz="1000" dirty="0"/>
                    </a:p>
                  </a:txBody>
                  <a:tcPr/>
                </a:tc>
                <a:tc>
                  <a:txBody>
                    <a:bodyPr/>
                    <a:lstStyle/>
                    <a:p>
                      <a:pPr algn="ctr"/>
                      <a:r>
                        <a:rPr lang="es-CO" sz="1000" dirty="0" smtClean="0"/>
                        <a:t>B3-B4</a:t>
                      </a:r>
                      <a:endParaRPr lang="es-CO" sz="1000" dirty="0"/>
                    </a:p>
                  </a:txBody>
                  <a:tcPr/>
                </a:tc>
                <a:extLst>
                  <a:ext uri="{0D108BD9-81ED-4DB2-BD59-A6C34878D82A}">
                    <a16:rowId xmlns:a16="http://schemas.microsoft.com/office/drawing/2014/main" val="3439226623"/>
                  </a:ext>
                </a:extLst>
              </a:tr>
              <a:tr h="275695">
                <a:tc>
                  <a:txBody>
                    <a:bodyPr/>
                    <a:lstStyle/>
                    <a:p>
                      <a:pPr algn="ctr"/>
                      <a:r>
                        <a:rPr lang="es-CO" sz="1000" dirty="0"/>
                        <a:t>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UST</a:t>
                      </a:r>
                    </a:p>
                  </a:txBody>
                  <a:tcPr/>
                </a:tc>
                <a:tc>
                  <a:txBody>
                    <a:bodyPr/>
                    <a:lstStyle/>
                    <a:p>
                      <a:pPr algn="ctr"/>
                      <a:r>
                        <a:rPr lang="es-CO" sz="1000" dirty="0"/>
                        <a:t>5</a:t>
                      </a:r>
                    </a:p>
                  </a:txBody>
                  <a:tcPr/>
                </a:tc>
                <a:tc>
                  <a:txBody>
                    <a:bodyPr/>
                    <a:lstStyle/>
                    <a:p>
                      <a:pPr algn="ctr"/>
                      <a:r>
                        <a:rPr lang="es-CO" sz="1000" dirty="0" smtClean="0"/>
                        <a:t>--</a:t>
                      </a:r>
                      <a:endParaRPr lang="es-CO" sz="1000" dirty="0"/>
                    </a:p>
                  </a:txBody>
                  <a:tcPr/>
                </a:tc>
                <a:tc>
                  <a:txBody>
                    <a:bodyPr/>
                    <a:lstStyle/>
                    <a:p>
                      <a:pPr algn="ctr"/>
                      <a:r>
                        <a:rPr lang="es-CO" sz="1000" dirty="0" smtClean="0"/>
                        <a:t>6</a:t>
                      </a:r>
                      <a:endParaRPr lang="es-CO" sz="1000" dirty="0"/>
                    </a:p>
                  </a:txBody>
                  <a:tcPr/>
                </a:tc>
                <a:tc>
                  <a:txBody>
                    <a:bodyPr/>
                    <a:lstStyle/>
                    <a:p>
                      <a:pPr algn="ctr"/>
                      <a:r>
                        <a:rPr lang="es-CO" sz="1000" dirty="0" smtClean="0"/>
                        <a:t>C5-C6</a:t>
                      </a:r>
                      <a:endParaRPr lang="es-CO" sz="1000" dirty="0"/>
                    </a:p>
                  </a:txBody>
                  <a:tcPr/>
                </a:tc>
                <a:extLst>
                  <a:ext uri="{0D108BD9-81ED-4DB2-BD59-A6C34878D82A}">
                    <a16:rowId xmlns:a16="http://schemas.microsoft.com/office/drawing/2014/main" val="659839766"/>
                  </a:ext>
                </a:extLst>
              </a:tr>
            </a:tbl>
          </a:graphicData>
        </a:graphic>
      </p:graphicFrame>
      <p:sp>
        <p:nvSpPr>
          <p:cNvPr id="184" name="Rectángulo: esquinas redondeadas 183">
            <a:extLst>
              <a:ext uri="{FF2B5EF4-FFF2-40B4-BE49-F238E27FC236}">
                <a16:creationId xmlns:a16="http://schemas.microsoft.com/office/drawing/2014/main" id="{8414998C-B96A-478D-A9E0-894B01118453}"/>
              </a:ext>
            </a:extLst>
          </p:cNvPr>
          <p:cNvSpPr/>
          <p:nvPr/>
        </p:nvSpPr>
        <p:spPr bwMode="auto">
          <a:xfrm>
            <a:off x="379167" y="2936689"/>
            <a:ext cx="2971964" cy="1391125"/>
          </a:xfrm>
          <a:prstGeom prst="roundRect">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w="381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nvGrpSpPr>
          <p:cNvPr id="202" name="Grupo 201">
            <a:extLst>
              <a:ext uri="{FF2B5EF4-FFF2-40B4-BE49-F238E27FC236}">
                <a16:creationId xmlns:a16="http://schemas.microsoft.com/office/drawing/2014/main" id="{A3615AA5-D780-4933-8B5A-D470DDDFC77F}"/>
              </a:ext>
            </a:extLst>
          </p:cNvPr>
          <p:cNvGrpSpPr/>
          <p:nvPr/>
        </p:nvGrpSpPr>
        <p:grpSpPr>
          <a:xfrm>
            <a:off x="847143" y="2193691"/>
            <a:ext cx="283106" cy="717536"/>
            <a:chOff x="5915889" y="2145975"/>
            <a:chExt cx="391064" cy="880290"/>
          </a:xfrm>
        </p:grpSpPr>
        <p:sp>
          <p:nvSpPr>
            <p:cNvPr id="296" name="Rectangle 230" descr="Small confetti">
              <a:extLst>
                <a:ext uri="{FF2B5EF4-FFF2-40B4-BE49-F238E27FC236}">
                  <a16:creationId xmlns:a16="http://schemas.microsoft.com/office/drawing/2014/main" id="{8F63D823-2770-4788-88B3-BE009E23FED9}"/>
                </a:ext>
              </a:extLst>
            </p:cNvPr>
            <p:cNvSpPr>
              <a:spLocks noChangeArrowheads="1"/>
            </p:cNvSpPr>
            <p:nvPr/>
          </p:nvSpPr>
          <p:spPr bwMode="auto">
            <a:xfrm>
              <a:off x="6036216" y="2145975"/>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97" name="Rectangle 231">
              <a:extLst>
                <a:ext uri="{FF2B5EF4-FFF2-40B4-BE49-F238E27FC236}">
                  <a16:creationId xmlns:a16="http://schemas.microsoft.com/office/drawing/2014/main" id="{156AEC30-A038-4330-88ED-7407DA924B50}"/>
                </a:ext>
              </a:extLst>
            </p:cNvPr>
            <p:cNvSpPr>
              <a:spLocks noChangeArrowheads="1"/>
            </p:cNvSpPr>
            <p:nvPr/>
          </p:nvSpPr>
          <p:spPr bwMode="auto">
            <a:xfrm>
              <a:off x="6036216" y="289607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98" name="Rectangle 232" descr="Small confetti">
              <a:extLst>
                <a:ext uri="{FF2B5EF4-FFF2-40B4-BE49-F238E27FC236}">
                  <a16:creationId xmlns:a16="http://schemas.microsoft.com/office/drawing/2014/main" id="{72AB6604-558D-4355-9000-07ADD94F3022}"/>
                </a:ext>
              </a:extLst>
            </p:cNvPr>
            <p:cNvSpPr>
              <a:spLocks noChangeArrowheads="1"/>
            </p:cNvSpPr>
            <p:nvPr/>
          </p:nvSpPr>
          <p:spPr bwMode="auto">
            <a:xfrm>
              <a:off x="6007806" y="2918516"/>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99" name="Rectangle 234" descr="Light vertical">
              <a:extLst>
                <a:ext uri="{FF2B5EF4-FFF2-40B4-BE49-F238E27FC236}">
                  <a16:creationId xmlns:a16="http://schemas.microsoft.com/office/drawing/2014/main" id="{3D832186-A420-4B00-AE46-125515AA99CC}"/>
                </a:ext>
              </a:extLst>
            </p:cNvPr>
            <p:cNvSpPr>
              <a:spLocks noChangeArrowheads="1"/>
            </p:cNvSpPr>
            <p:nvPr/>
          </p:nvSpPr>
          <p:spPr bwMode="auto">
            <a:xfrm>
              <a:off x="5915889" y="3004203"/>
              <a:ext cx="391064" cy="22062"/>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300" name="Rectangle 235">
              <a:extLst>
                <a:ext uri="{FF2B5EF4-FFF2-40B4-BE49-F238E27FC236}">
                  <a16:creationId xmlns:a16="http://schemas.microsoft.com/office/drawing/2014/main" id="{19A4E835-C1B3-405F-8E50-62A05ADD2750}"/>
                </a:ext>
              </a:extLst>
            </p:cNvPr>
            <p:cNvSpPr>
              <a:spLocks noChangeArrowheads="1"/>
            </p:cNvSpPr>
            <p:nvPr/>
          </p:nvSpPr>
          <p:spPr bwMode="auto">
            <a:xfrm>
              <a:off x="6036216" y="2263637"/>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01" name="Group 236">
              <a:extLst>
                <a:ext uri="{FF2B5EF4-FFF2-40B4-BE49-F238E27FC236}">
                  <a16:creationId xmlns:a16="http://schemas.microsoft.com/office/drawing/2014/main" id="{1B0081D0-75AE-4143-AB17-34B54AD794EF}"/>
                </a:ext>
              </a:extLst>
            </p:cNvPr>
            <p:cNvGrpSpPr>
              <a:grpSpLocks/>
            </p:cNvGrpSpPr>
            <p:nvPr/>
          </p:nvGrpSpPr>
          <p:grpSpPr bwMode="auto">
            <a:xfrm>
              <a:off x="5934272" y="2194511"/>
              <a:ext cx="354297" cy="63244"/>
              <a:chOff x="3839" y="1423"/>
              <a:chExt cx="212" cy="43"/>
            </a:xfrm>
            <a:solidFill>
              <a:schemeClr val="accent5">
                <a:lumMod val="50000"/>
              </a:schemeClr>
            </a:solidFill>
          </p:grpSpPr>
          <p:grpSp>
            <p:nvGrpSpPr>
              <p:cNvPr id="357" name="Group 237">
                <a:extLst>
                  <a:ext uri="{FF2B5EF4-FFF2-40B4-BE49-F238E27FC236}">
                    <a16:creationId xmlns:a16="http://schemas.microsoft.com/office/drawing/2014/main" id="{5E9C4610-84CF-4799-9B88-05B4C6AE9320}"/>
                  </a:ext>
                </a:extLst>
              </p:cNvPr>
              <p:cNvGrpSpPr>
                <a:grpSpLocks/>
              </p:cNvGrpSpPr>
              <p:nvPr/>
            </p:nvGrpSpPr>
            <p:grpSpPr bwMode="auto">
              <a:xfrm>
                <a:off x="3839" y="1423"/>
                <a:ext cx="56" cy="41"/>
                <a:chOff x="3839" y="1423"/>
                <a:chExt cx="56" cy="41"/>
              </a:xfrm>
              <a:grpFill/>
            </p:grpSpPr>
            <p:sp>
              <p:nvSpPr>
                <p:cNvPr id="361" name="Arco 238">
                  <a:extLst>
                    <a:ext uri="{FF2B5EF4-FFF2-40B4-BE49-F238E27FC236}">
                      <a16:creationId xmlns:a16="http://schemas.microsoft.com/office/drawing/2014/main" id="{032B112B-F5C2-485D-A00E-9180FB894236}"/>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62" name="Line 239">
                  <a:extLst>
                    <a:ext uri="{FF2B5EF4-FFF2-40B4-BE49-F238E27FC236}">
                      <a16:creationId xmlns:a16="http://schemas.microsoft.com/office/drawing/2014/main" id="{3C3EC613-24D5-4AE7-97EF-544738B9B5C2}"/>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58" name="Line 240">
                <a:extLst>
                  <a:ext uri="{FF2B5EF4-FFF2-40B4-BE49-F238E27FC236}">
                    <a16:creationId xmlns:a16="http://schemas.microsoft.com/office/drawing/2014/main" id="{06E19DC1-9141-4EA6-BBA0-9CE3A5389BBE}"/>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359" name="Arco 241">
                <a:extLst>
                  <a:ext uri="{FF2B5EF4-FFF2-40B4-BE49-F238E27FC236}">
                    <a16:creationId xmlns:a16="http://schemas.microsoft.com/office/drawing/2014/main" id="{4FA2268B-608D-476C-8E91-07F1A65C2420}"/>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60" name="Line 242">
                <a:extLst>
                  <a:ext uri="{FF2B5EF4-FFF2-40B4-BE49-F238E27FC236}">
                    <a16:creationId xmlns:a16="http://schemas.microsoft.com/office/drawing/2014/main" id="{BE8B4B60-BA91-42D0-B3CD-0DAB9042FE97}"/>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302" name="Group 243">
              <a:extLst>
                <a:ext uri="{FF2B5EF4-FFF2-40B4-BE49-F238E27FC236}">
                  <a16:creationId xmlns:a16="http://schemas.microsoft.com/office/drawing/2014/main" id="{23F8BB74-7B9F-449F-80D5-D771C83EDB62}"/>
                </a:ext>
              </a:extLst>
            </p:cNvPr>
            <p:cNvGrpSpPr>
              <a:grpSpLocks/>
            </p:cNvGrpSpPr>
            <p:nvPr/>
          </p:nvGrpSpPr>
          <p:grpSpPr bwMode="auto">
            <a:xfrm>
              <a:off x="5934272" y="2279816"/>
              <a:ext cx="354297" cy="64714"/>
              <a:chOff x="3839" y="1481"/>
              <a:chExt cx="212" cy="44"/>
            </a:xfrm>
            <a:solidFill>
              <a:schemeClr val="accent5">
                <a:lumMod val="50000"/>
              </a:schemeClr>
            </a:solidFill>
          </p:grpSpPr>
          <p:grpSp>
            <p:nvGrpSpPr>
              <p:cNvPr id="351" name="Group 244">
                <a:extLst>
                  <a:ext uri="{FF2B5EF4-FFF2-40B4-BE49-F238E27FC236}">
                    <a16:creationId xmlns:a16="http://schemas.microsoft.com/office/drawing/2014/main" id="{A1FDD943-8DAC-47CF-B1B3-64E01A848ABA}"/>
                  </a:ext>
                </a:extLst>
              </p:cNvPr>
              <p:cNvGrpSpPr>
                <a:grpSpLocks/>
              </p:cNvGrpSpPr>
              <p:nvPr/>
            </p:nvGrpSpPr>
            <p:grpSpPr bwMode="auto">
              <a:xfrm>
                <a:off x="3839" y="1481"/>
                <a:ext cx="56" cy="43"/>
                <a:chOff x="3839" y="1481"/>
                <a:chExt cx="56" cy="43"/>
              </a:xfrm>
              <a:grpFill/>
            </p:grpSpPr>
            <p:sp>
              <p:nvSpPr>
                <p:cNvPr id="355" name="Arco 245">
                  <a:extLst>
                    <a:ext uri="{FF2B5EF4-FFF2-40B4-BE49-F238E27FC236}">
                      <a16:creationId xmlns:a16="http://schemas.microsoft.com/office/drawing/2014/main" id="{B57930A8-D690-4038-B728-D68A76AC6AF2}"/>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56" name="Line 246">
                  <a:extLst>
                    <a:ext uri="{FF2B5EF4-FFF2-40B4-BE49-F238E27FC236}">
                      <a16:creationId xmlns:a16="http://schemas.microsoft.com/office/drawing/2014/main" id="{E4D35179-6282-42AF-87DD-99E139CCA10A}"/>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52" name="Line 247">
                <a:extLst>
                  <a:ext uri="{FF2B5EF4-FFF2-40B4-BE49-F238E27FC236}">
                    <a16:creationId xmlns:a16="http://schemas.microsoft.com/office/drawing/2014/main" id="{91B5B814-1918-411F-8DA5-AC9EF7CC232A}"/>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353" name="Arco 248">
                <a:extLst>
                  <a:ext uri="{FF2B5EF4-FFF2-40B4-BE49-F238E27FC236}">
                    <a16:creationId xmlns:a16="http://schemas.microsoft.com/office/drawing/2014/main" id="{D32ED431-71DC-492E-90EB-A634BC065907}"/>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54" name="Line 249">
                <a:extLst>
                  <a:ext uri="{FF2B5EF4-FFF2-40B4-BE49-F238E27FC236}">
                    <a16:creationId xmlns:a16="http://schemas.microsoft.com/office/drawing/2014/main" id="{F7D84DF2-0F14-4666-B4B4-0A9E55189E40}"/>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03" name="Rectangle 250">
              <a:extLst>
                <a:ext uri="{FF2B5EF4-FFF2-40B4-BE49-F238E27FC236}">
                  <a16:creationId xmlns:a16="http://schemas.microsoft.com/office/drawing/2014/main" id="{A46860A5-F597-4318-9B80-F83C9C5489AE}"/>
                </a:ext>
              </a:extLst>
            </p:cNvPr>
            <p:cNvSpPr>
              <a:spLocks noChangeArrowheads="1"/>
            </p:cNvSpPr>
            <p:nvPr/>
          </p:nvSpPr>
          <p:spPr bwMode="auto">
            <a:xfrm>
              <a:off x="6034545" y="2351884"/>
              <a:ext cx="155422" cy="19120"/>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04" name="Group 251">
              <a:extLst>
                <a:ext uri="{FF2B5EF4-FFF2-40B4-BE49-F238E27FC236}">
                  <a16:creationId xmlns:a16="http://schemas.microsoft.com/office/drawing/2014/main" id="{B735EFDB-CEE7-49BB-A571-BA3A0DA51CF8}"/>
                </a:ext>
              </a:extLst>
            </p:cNvPr>
            <p:cNvGrpSpPr>
              <a:grpSpLocks/>
            </p:cNvGrpSpPr>
            <p:nvPr/>
          </p:nvGrpSpPr>
          <p:grpSpPr bwMode="auto">
            <a:xfrm>
              <a:off x="5935944" y="2372476"/>
              <a:ext cx="352626" cy="67656"/>
              <a:chOff x="3840" y="1544"/>
              <a:chExt cx="211" cy="46"/>
            </a:xfrm>
            <a:solidFill>
              <a:schemeClr val="accent5">
                <a:lumMod val="50000"/>
              </a:schemeClr>
            </a:solidFill>
          </p:grpSpPr>
          <p:grpSp>
            <p:nvGrpSpPr>
              <p:cNvPr id="345" name="Group 252">
                <a:extLst>
                  <a:ext uri="{FF2B5EF4-FFF2-40B4-BE49-F238E27FC236}">
                    <a16:creationId xmlns:a16="http://schemas.microsoft.com/office/drawing/2014/main" id="{FCFD46F8-2F08-464C-B0CD-7E224298ED45}"/>
                  </a:ext>
                </a:extLst>
              </p:cNvPr>
              <p:cNvGrpSpPr>
                <a:grpSpLocks/>
              </p:cNvGrpSpPr>
              <p:nvPr/>
            </p:nvGrpSpPr>
            <p:grpSpPr bwMode="auto">
              <a:xfrm>
                <a:off x="3840" y="1544"/>
                <a:ext cx="56" cy="46"/>
                <a:chOff x="3840" y="1544"/>
                <a:chExt cx="56" cy="46"/>
              </a:xfrm>
              <a:grpFill/>
            </p:grpSpPr>
            <p:sp>
              <p:nvSpPr>
                <p:cNvPr id="349" name="Arco 253">
                  <a:extLst>
                    <a:ext uri="{FF2B5EF4-FFF2-40B4-BE49-F238E27FC236}">
                      <a16:creationId xmlns:a16="http://schemas.microsoft.com/office/drawing/2014/main" id="{87F641B3-1D45-4FE2-8538-886A9D8FFB63}"/>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50" name="Line 254">
                  <a:extLst>
                    <a:ext uri="{FF2B5EF4-FFF2-40B4-BE49-F238E27FC236}">
                      <a16:creationId xmlns:a16="http://schemas.microsoft.com/office/drawing/2014/main" id="{EF03E3FE-D295-4DBD-BEAB-74E95659D5C9}"/>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46" name="Line 255">
                <a:extLst>
                  <a:ext uri="{FF2B5EF4-FFF2-40B4-BE49-F238E27FC236}">
                    <a16:creationId xmlns:a16="http://schemas.microsoft.com/office/drawing/2014/main" id="{5BD82F51-386C-4E02-9BEB-BF6F41159251}"/>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347" name="Arco 256">
                <a:extLst>
                  <a:ext uri="{FF2B5EF4-FFF2-40B4-BE49-F238E27FC236}">
                    <a16:creationId xmlns:a16="http://schemas.microsoft.com/office/drawing/2014/main" id="{A1FEDE72-7F15-4BDB-B54B-E63C23C75D2A}"/>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48" name="Line 257">
                <a:extLst>
                  <a:ext uri="{FF2B5EF4-FFF2-40B4-BE49-F238E27FC236}">
                    <a16:creationId xmlns:a16="http://schemas.microsoft.com/office/drawing/2014/main" id="{5F0C38C5-8832-4BA9-B500-01C90DC5FCEF}"/>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05" name="Rectangle 258">
              <a:extLst>
                <a:ext uri="{FF2B5EF4-FFF2-40B4-BE49-F238E27FC236}">
                  <a16:creationId xmlns:a16="http://schemas.microsoft.com/office/drawing/2014/main" id="{4F6363CE-0C30-4F36-9AA7-514E33B0E405}"/>
                </a:ext>
              </a:extLst>
            </p:cNvPr>
            <p:cNvSpPr>
              <a:spLocks noChangeArrowheads="1"/>
            </p:cNvSpPr>
            <p:nvPr/>
          </p:nvSpPr>
          <p:spPr bwMode="auto">
            <a:xfrm>
              <a:off x="6036216" y="244454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06" name="Group 259">
              <a:extLst>
                <a:ext uri="{FF2B5EF4-FFF2-40B4-BE49-F238E27FC236}">
                  <a16:creationId xmlns:a16="http://schemas.microsoft.com/office/drawing/2014/main" id="{08B6203D-C6FD-47FF-B5AB-343A78322501}"/>
                </a:ext>
              </a:extLst>
            </p:cNvPr>
            <p:cNvGrpSpPr>
              <a:grpSpLocks/>
            </p:cNvGrpSpPr>
            <p:nvPr/>
          </p:nvGrpSpPr>
          <p:grpSpPr bwMode="auto">
            <a:xfrm>
              <a:off x="5935944" y="2465134"/>
              <a:ext cx="350955" cy="63244"/>
              <a:chOff x="3840" y="1607"/>
              <a:chExt cx="210" cy="43"/>
            </a:xfrm>
            <a:solidFill>
              <a:schemeClr val="accent5">
                <a:lumMod val="50000"/>
              </a:schemeClr>
            </a:solidFill>
          </p:grpSpPr>
          <p:grpSp>
            <p:nvGrpSpPr>
              <p:cNvPr id="339" name="Group 260">
                <a:extLst>
                  <a:ext uri="{FF2B5EF4-FFF2-40B4-BE49-F238E27FC236}">
                    <a16:creationId xmlns:a16="http://schemas.microsoft.com/office/drawing/2014/main" id="{8E5CE7FB-DCF0-4D4B-92DE-D0F3DCF3E22C}"/>
                  </a:ext>
                </a:extLst>
              </p:cNvPr>
              <p:cNvGrpSpPr>
                <a:grpSpLocks/>
              </p:cNvGrpSpPr>
              <p:nvPr/>
            </p:nvGrpSpPr>
            <p:grpSpPr bwMode="auto">
              <a:xfrm>
                <a:off x="3840" y="1607"/>
                <a:ext cx="56" cy="41"/>
                <a:chOff x="3840" y="1607"/>
                <a:chExt cx="56" cy="41"/>
              </a:xfrm>
              <a:grpFill/>
            </p:grpSpPr>
            <p:sp>
              <p:nvSpPr>
                <p:cNvPr id="343" name="Arco 261">
                  <a:extLst>
                    <a:ext uri="{FF2B5EF4-FFF2-40B4-BE49-F238E27FC236}">
                      <a16:creationId xmlns:a16="http://schemas.microsoft.com/office/drawing/2014/main" id="{9A1589EB-FD17-45E8-85E5-6E0D1F0C672C}"/>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44" name="Line 262">
                  <a:extLst>
                    <a:ext uri="{FF2B5EF4-FFF2-40B4-BE49-F238E27FC236}">
                      <a16:creationId xmlns:a16="http://schemas.microsoft.com/office/drawing/2014/main" id="{E74390E8-E4A5-419B-B789-481CE097EAE5}"/>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40" name="Line 263">
                <a:extLst>
                  <a:ext uri="{FF2B5EF4-FFF2-40B4-BE49-F238E27FC236}">
                    <a16:creationId xmlns:a16="http://schemas.microsoft.com/office/drawing/2014/main" id="{F9D00537-5894-44FF-8525-9F4ADF48C2E2}"/>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341" name="Arco 264">
                <a:extLst>
                  <a:ext uri="{FF2B5EF4-FFF2-40B4-BE49-F238E27FC236}">
                    <a16:creationId xmlns:a16="http://schemas.microsoft.com/office/drawing/2014/main" id="{1A215956-694D-406F-B5D3-24EE7A0E5741}"/>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42" name="Line 265">
                <a:extLst>
                  <a:ext uri="{FF2B5EF4-FFF2-40B4-BE49-F238E27FC236}">
                    <a16:creationId xmlns:a16="http://schemas.microsoft.com/office/drawing/2014/main" id="{3403FB2A-8A3A-49D6-82B0-F780216A7A6C}"/>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07" name="Rectangle 266">
              <a:extLst>
                <a:ext uri="{FF2B5EF4-FFF2-40B4-BE49-F238E27FC236}">
                  <a16:creationId xmlns:a16="http://schemas.microsoft.com/office/drawing/2014/main" id="{0FC6E506-B3C8-4DBD-BE20-3010FFEECB3C}"/>
                </a:ext>
              </a:extLst>
            </p:cNvPr>
            <p:cNvSpPr>
              <a:spLocks noChangeArrowheads="1"/>
            </p:cNvSpPr>
            <p:nvPr/>
          </p:nvSpPr>
          <p:spPr bwMode="auto">
            <a:xfrm>
              <a:off x="6036216" y="2537203"/>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08" name="Group 267">
              <a:extLst>
                <a:ext uri="{FF2B5EF4-FFF2-40B4-BE49-F238E27FC236}">
                  <a16:creationId xmlns:a16="http://schemas.microsoft.com/office/drawing/2014/main" id="{AF337728-EFDE-4A5D-8FEF-1FE2E6620517}"/>
                </a:ext>
              </a:extLst>
            </p:cNvPr>
            <p:cNvGrpSpPr>
              <a:grpSpLocks/>
            </p:cNvGrpSpPr>
            <p:nvPr/>
          </p:nvGrpSpPr>
          <p:grpSpPr bwMode="auto">
            <a:xfrm>
              <a:off x="5935944" y="2557794"/>
              <a:ext cx="350955" cy="64714"/>
              <a:chOff x="3840" y="1670"/>
              <a:chExt cx="210" cy="44"/>
            </a:xfrm>
            <a:solidFill>
              <a:schemeClr val="accent5">
                <a:lumMod val="50000"/>
              </a:schemeClr>
            </a:solidFill>
          </p:grpSpPr>
          <p:grpSp>
            <p:nvGrpSpPr>
              <p:cNvPr id="333" name="Group 268">
                <a:extLst>
                  <a:ext uri="{FF2B5EF4-FFF2-40B4-BE49-F238E27FC236}">
                    <a16:creationId xmlns:a16="http://schemas.microsoft.com/office/drawing/2014/main" id="{B5BFD31D-0F34-4A3A-B926-3ED6B8EE0292}"/>
                  </a:ext>
                </a:extLst>
              </p:cNvPr>
              <p:cNvGrpSpPr>
                <a:grpSpLocks/>
              </p:cNvGrpSpPr>
              <p:nvPr/>
            </p:nvGrpSpPr>
            <p:grpSpPr bwMode="auto">
              <a:xfrm>
                <a:off x="3840" y="1670"/>
                <a:ext cx="56" cy="44"/>
                <a:chOff x="3840" y="1670"/>
                <a:chExt cx="56" cy="44"/>
              </a:xfrm>
              <a:grpFill/>
            </p:grpSpPr>
            <p:sp>
              <p:nvSpPr>
                <p:cNvPr id="337" name="Arco 269">
                  <a:extLst>
                    <a:ext uri="{FF2B5EF4-FFF2-40B4-BE49-F238E27FC236}">
                      <a16:creationId xmlns:a16="http://schemas.microsoft.com/office/drawing/2014/main" id="{B28157BC-E401-45F8-AAC4-03538742A8D2}"/>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38" name="Line 270">
                  <a:extLst>
                    <a:ext uri="{FF2B5EF4-FFF2-40B4-BE49-F238E27FC236}">
                      <a16:creationId xmlns:a16="http://schemas.microsoft.com/office/drawing/2014/main" id="{A553AD47-D2D1-4AEB-8B81-A6608E18F165}"/>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34" name="Line 271">
                <a:extLst>
                  <a:ext uri="{FF2B5EF4-FFF2-40B4-BE49-F238E27FC236}">
                    <a16:creationId xmlns:a16="http://schemas.microsoft.com/office/drawing/2014/main" id="{E5906121-1EA9-4CE9-8EA2-AA6DA2B3A064}"/>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335" name="Arco 272">
                <a:extLst>
                  <a:ext uri="{FF2B5EF4-FFF2-40B4-BE49-F238E27FC236}">
                    <a16:creationId xmlns:a16="http://schemas.microsoft.com/office/drawing/2014/main" id="{483AC520-DED1-473E-99B1-A686A7B21AC5}"/>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36" name="Line 273">
                <a:extLst>
                  <a:ext uri="{FF2B5EF4-FFF2-40B4-BE49-F238E27FC236}">
                    <a16:creationId xmlns:a16="http://schemas.microsoft.com/office/drawing/2014/main" id="{8033A23D-856C-4E89-B01B-C4A814DEE0F2}"/>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09" name="Rectangle 274">
              <a:extLst>
                <a:ext uri="{FF2B5EF4-FFF2-40B4-BE49-F238E27FC236}">
                  <a16:creationId xmlns:a16="http://schemas.microsoft.com/office/drawing/2014/main" id="{07DB7B99-5ACC-4AB9-B38D-8E98FDD81DCC}"/>
                </a:ext>
              </a:extLst>
            </p:cNvPr>
            <p:cNvSpPr>
              <a:spLocks noChangeArrowheads="1"/>
            </p:cNvSpPr>
            <p:nvPr/>
          </p:nvSpPr>
          <p:spPr bwMode="auto">
            <a:xfrm>
              <a:off x="6036216" y="2626920"/>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10" name="Group 275">
              <a:extLst>
                <a:ext uri="{FF2B5EF4-FFF2-40B4-BE49-F238E27FC236}">
                  <a16:creationId xmlns:a16="http://schemas.microsoft.com/office/drawing/2014/main" id="{A37BF1DE-5AAF-4C51-A74A-A20C9CEAED4F}"/>
                </a:ext>
              </a:extLst>
            </p:cNvPr>
            <p:cNvGrpSpPr>
              <a:grpSpLocks/>
            </p:cNvGrpSpPr>
            <p:nvPr/>
          </p:nvGrpSpPr>
          <p:grpSpPr bwMode="auto">
            <a:xfrm>
              <a:off x="5935944" y="2647511"/>
              <a:ext cx="350955" cy="64714"/>
              <a:chOff x="3840" y="1731"/>
              <a:chExt cx="210" cy="44"/>
            </a:xfrm>
            <a:solidFill>
              <a:schemeClr val="accent5">
                <a:lumMod val="50000"/>
              </a:schemeClr>
            </a:solidFill>
          </p:grpSpPr>
          <p:grpSp>
            <p:nvGrpSpPr>
              <p:cNvPr id="327" name="Group 276">
                <a:extLst>
                  <a:ext uri="{FF2B5EF4-FFF2-40B4-BE49-F238E27FC236}">
                    <a16:creationId xmlns:a16="http://schemas.microsoft.com/office/drawing/2014/main" id="{15C95451-70EE-4B35-90CD-8167140960CD}"/>
                  </a:ext>
                </a:extLst>
              </p:cNvPr>
              <p:cNvGrpSpPr>
                <a:grpSpLocks/>
              </p:cNvGrpSpPr>
              <p:nvPr/>
            </p:nvGrpSpPr>
            <p:grpSpPr bwMode="auto">
              <a:xfrm>
                <a:off x="3840" y="1731"/>
                <a:ext cx="56" cy="42"/>
                <a:chOff x="3840" y="1731"/>
                <a:chExt cx="56" cy="42"/>
              </a:xfrm>
              <a:grpFill/>
            </p:grpSpPr>
            <p:sp>
              <p:nvSpPr>
                <p:cNvPr id="331" name="Arco 277">
                  <a:extLst>
                    <a:ext uri="{FF2B5EF4-FFF2-40B4-BE49-F238E27FC236}">
                      <a16:creationId xmlns:a16="http://schemas.microsoft.com/office/drawing/2014/main" id="{F3D2D5F6-1FAB-4300-B37B-E91CB6BDFE0E}"/>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32" name="Line 278">
                  <a:extLst>
                    <a:ext uri="{FF2B5EF4-FFF2-40B4-BE49-F238E27FC236}">
                      <a16:creationId xmlns:a16="http://schemas.microsoft.com/office/drawing/2014/main" id="{7C20E8EE-6185-4AB7-A038-3EFF6C0BBEA6}"/>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28" name="Line 279">
                <a:extLst>
                  <a:ext uri="{FF2B5EF4-FFF2-40B4-BE49-F238E27FC236}">
                    <a16:creationId xmlns:a16="http://schemas.microsoft.com/office/drawing/2014/main" id="{FBC3AE80-BB3B-49E7-A490-890401461982}"/>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329" name="Arco 280">
                <a:extLst>
                  <a:ext uri="{FF2B5EF4-FFF2-40B4-BE49-F238E27FC236}">
                    <a16:creationId xmlns:a16="http://schemas.microsoft.com/office/drawing/2014/main" id="{C6432EE0-121D-4F80-83F5-DEDDFC274DFF}"/>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30" name="Line 281">
                <a:extLst>
                  <a:ext uri="{FF2B5EF4-FFF2-40B4-BE49-F238E27FC236}">
                    <a16:creationId xmlns:a16="http://schemas.microsoft.com/office/drawing/2014/main" id="{201E25B4-A57B-4A5F-A56F-243D15C31AFD}"/>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11" name="Rectangle 282">
              <a:extLst>
                <a:ext uri="{FF2B5EF4-FFF2-40B4-BE49-F238E27FC236}">
                  <a16:creationId xmlns:a16="http://schemas.microsoft.com/office/drawing/2014/main" id="{7D56CDB5-D805-439C-8551-E247783F03F4}"/>
                </a:ext>
              </a:extLst>
            </p:cNvPr>
            <p:cNvSpPr>
              <a:spLocks noChangeArrowheads="1"/>
            </p:cNvSpPr>
            <p:nvPr/>
          </p:nvSpPr>
          <p:spPr bwMode="auto">
            <a:xfrm>
              <a:off x="6036216" y="2719579"/>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312" name="Rectangle 283">
              <a:extLst>
                <a:ext uri="{FF2B5EF4-FFF2-40B4-BE49-F238E27FC236}">
                  <a16:creationId xmlns:a16="http://schemas.microsoft.com/office/drawing/2014/main" id="{5972FB94-B4C9-4207-9AAF-9053DADC34E8}"/>
                </a:ext>
              </a:extLst>
            </p:cNvPr>
            <p:cNvSpPr>
              <a:spLocks noChangeArrowheads="1"/>
            </p:cNvSpPr>
            <p:nvPr/>
          </p:nvSpPr>
          <p:spPr bwMode="auto">
            <a:xfrm>
              <a:off x="6036216" y="2809297"/>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13" name="Group 284">
              <a:extLst>
                <a:ext uri="{FF2B5EF4-FFF2-40B4-BE49-F238E27FC236}">
                  <a16:creationId xmlns:a16="http://schemas.microsoft.com/office/drawing/2014/main" id="{9C39DC89-CF3F-49F9-BF5F-1D9741235844}"/>
                </a:ext>
              </a:extLst>
            </p:cNvPr>
            <p:cNvGrpSpPr>
              <a:grpSpLocks/>
            </p:cNvGrpSpPr>
            <p:nvPr/>
          </p:nvGrpSpPr>
          <p:grpSpPr bwMode="auto">
            <a:xfrm>
              <a:off x="5935944" y="2829888"/>
              <a:ext cx="350955" cy="66185"/>
              <a:chOff x="3840" y="1855"/>
              <a:chExt cx="210" cy="45"/>
            </a:xfrm>
            <a:solidFill>
              <a:schemeClr val="accent5">
                <a:lumMod val="50000"/>
              </a:schemeClr>
            </a:solidFill>
          </p:grpSpPr>
          <p:grpSp>
            <p:nvGrpSpPr>
              <p:cNvPr id="321" name="Group 285">
                <a:extLst>
                  <a:ext uri="{FF2B5EF4-FFF2-40B4-BE49-F238E27FC236}">
                    <a16:creationId xmlns:a16="http://schemas.microsoft.com/office/drawing/2014/main" id="{73188072-C9E2-4A52-ADB6-4897E6A418C9}"/>
                  </a:ext>
                </a:extLst>
              </p:cNvPr>
              <p:cNvGrpSpPr>
                <a:grpSpLocks/>
              </p:cNvGrpSpPr>
              <p:nvPr/>
            </p:nvGrpSpPr>
            <p:grpSpPr bwMode="auto">
              <a:xfrm>
                <a:off x="3840" y="1855"/>
                <a:ext cx="56" cy="45"/>
                <a:chOff x="3840" y="1855"/>
                <a:chExt cx="56" cy="45"/>
              </a:xfrm>
              <a:grpFill/>
            </p:grpSpPr>
            <p:sp>
              <p:nvSpPr>
                <p:cNvPr id="325" name="Arco 286">
                  <a:extLst>
                    <a:ext uri="{FF2B5EF4-FFF2-40B4-BE49-F238E27FC236}">
                      <a16:creationId xmlns:a16="http://schemas.microsoft.com/office/drawing/2014/main" id="{99D57D67-8242-484B-8E32-972BF2AE2807}"/>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26" name="Line 287">
                  <a:extLst>
                    <a:ext uri="{FF2B5EF4-FFF2-40B4-BE49-F238E27FC236}">
                      <a16:creationId xmlns:a16="http://schemas.microsoft.com/office/drawing/2014/main" id="{381C44E9-1AF7-400E-A322-72AC1C8F37B4}"/>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22" name="Line 288">
                <a:extLst>
                  <a:ext uri="{FF2B5EF4-FFF2-40B4-BE49-F238E27FC236}">
                    <a16:creationId xmlns:a16="http://schemas.microsoft.com/office/drawing/2014/main" id="{CC4019C6-CD83-46B8-AA74-9153366A7A95}"/>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323" name="Arco 289">
                <a:extLst>
                  <a:ext uri="{FF2B5EF4-FFF2-40B4-BE49-F238E27FC236}">
                    <a16:creationId xmlns:a16="http://schemas.microsoft.com/office/drawing/2014/main" id="{46CBFF78-EFBC-4365-88FB-74360FC50F3C}"/>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24" name="Line 290">
                <a:extLst>
                  <a:ext uri="{FF2B5EF4-FFF2-40B4-BE49-F238E27FC236}">
                    <a16:creationId xmlns:a16="http://schemas.microsoft.com/office/drawing/2014/main" id="{D8F4E179-9FFD-4E48-9127-2717E462EB29}"/>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314" name="Group 291">
              <a:extLst>
                <a:ext uri="{FF2B5EF4-FFF2-40B4-BE49-F238E27FC236}">
                  <a16:creationId xmlns:a16="http://schemas.microsoft.com/office/drawing/2014/main" id="{285BDF5D-18BC-473D-B79B-12060F6D42E3}"/>
                </a:ext>
              </a:extLst>
            </p:cNvPr>
            <p:cNvGrpSpPr>
              <a:grpSpLocks/>
            </p:cNvGrpSpPr>
            <p:nvPr/>
          </p:nvGrpSpPr>
          <p:grpSpPr bwMode="auto">
            <a:xfrm>
              <a:off x="5935944" y="2740170"/>
              <a:ext cx="350955" cy="64714"/>
              <a:chOff x="3840" y="1794"/>
              <a:chExt cx="210" cy="44"/>
            </a:xfrm>
            <a:solidFill>
              <a:schemeClr val="accent5">
                <a:lumMod val="50000"/>
              </a:schemeClr>
            </a:solidFill>
          </p:grpSpPr>
          <p:grpSp>
            <p:nvGrpSpPr>
              <p:cNvPr id="315" name="Group 292">
                <a:extLst>
                  <a:ext uri="{FF2B5EF4-FFF2-40B4-BE49-F238E27FC236}">
                    <a16:creationId xmlns:a16="http://schemas.microsoft.com/office/drawing/2014/main" id="{FBA0EE7B-DEC3-488C-90CC-9B06800BB925}"/>
                  </a:ext>
                </a:extLst>
              </p:cNvPr>
              <p:cNvGrpSpPr>
                <a:grpSpLocks/>
              </p:cNvGrpSpPr>
              <p:nvPr/>
            </p:nvGrpSpPr>
            <p:grpSpPr bwMode="auto">
              <a:xfrm>
                <a:off x="3840" y="1794"/>
                <a:ext cx="56" cy="44"/>
                <a:chOff x="3840" y="1794"/>
                <a:chExt cx="56" cy="44"/>
              </a:xfrm>
              <a:grpFill/>
            </p:grpSpPr>
            <p:sp>
              <p:nvSpPr>
                <p:cNvPr id="319" name="Arco 293">
                  <a:extLst>
                    <a:ext uri="{FF2B5EF4-FFF2-40B4-BE49-F238E27FC236}">
                      <a16:creationId xmlns:a16="http://schemas.microsoft.com/office/drawing/2014/main" id="{106BB5C0-7F5B-4526-B1C8-F42D52D3EAC8}"/>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20" name="Line 294">
                  <a:extLst>
                    <a:ext uri="{FF2B5EF4-FFF2-40B4-BE49-F238E27FC236}">
                      <a16:creationId xmlns:a16="http://schemas.microsoft.com/office/drawing/2014/main" id="{B389C8E7-A0D5-47EF-ABC5-6DCC2121E580}"/>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16" name="Line 295">
                <a:extLst>
                  <a:ext uri="{FF2B5EF4-FFF2-40B4-BE49-F238E27FC236}">
                    <a16:creationId xmlns:a16="http://schemas.microsoft.com/office/drawing/2014/main" id="{5128267E-75AA-4FE3-AB65-307F591E85BC}"/>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317" name="Arco 296">
                <a:extLst>
                  <a:ext uri="{FF2B5EF4-FFF2-40B4-BE49-F238E27FC236}">
                    <a16:creationId xmlns:a16="http://schemas.microsoft.com/office/drawing/2014/main" id="{4E635162-A5D1-429C-827E-73AE79362813}"/>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18" name="Line 297">
                <a:extLst>
                  <a:ext uri="{FF2B5EF4-FFF2-40B4-BE49-F238E27FC236}">
                    <a16:creationId xmlns:a16="http://schemas.microsoft.com/office/drawing/2014/main" id="{CE1A95E7-4583-4438-A6DD-690B7623FF8C}"/>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grpSp>
        <p:nvGrpSpPr>
          <p:cNvPr id="206" name="Grupo 205">
            <a:extLst>
              <a:ext uri="{FF2B5EF4-FFF2-40B4-BE49-F238E27FC236}">
                <a16:creationId xmlns:a16="http://schemas.microsoft.com/office/drawing/2014/main" id="{5E69B969-042A-470C-85E2-BE670676435B}"/>
              </a:ext>
            </a:extLst>
          </p:cNvPr>
          <p:cNvGrpSpPr/>
          <p:nvPr/>
        </p:nvGrpSpPr>
        <p:grpSpPr>
          <a:xfrm>
            <a:off x="874725" y="3520935"/>
            <a:ext cx="206885" cy="781709"/>
            <a:chOff x="4467225" y="2201823"/>
            <a:chExt cx="285777" cy="959019"/>
          </a:xfrm>
        </p:grpSpPr>
        <p:grpSp>
          <p:nvGrpSpPr>
            <p:cNvPr id="283" name="Grupo 282">
              <a:extLst>
                <a:ext uri="{FF2B5EF4-FFF2-40B4-BE49-F238E27FC236}">
                  <a16:creationId xmlns:a16="http://schemas.microsoft.com/office/drawing/2014/main" id="{305234DD-346F-4B2B-A2AF-71B9F6C3F134}"/>
                </a:ext>
              </a:extLst>
            </p:cNvPr>
            <p:cNvGrpSpPr/>
            <p:nvPr/>
          </p:nvGrpSpPr>
          <p:grpSpPr>
            <a:xfrm flipV="1">
              <a:off x="4467225" y="2439975"/>
              <a:ext cx="285777" cy="649482"/>
              <a:chOff x="4467225" y="1839900"/>
              <a:chExt cx="285777" cy="649482"/>
            </a:xfrm>
          </p:grpSpPr>
          <p:grpSp>
            <p:nvGrpSpPr>
              <p:cNvPr id="288" name="Grupo 287">
                <a:extLst>
                  <a:ext uri="{FF2B5EF4-FFF2-40B4-BE49-F238E27FC236}">
                    <a16:creationId xmlns:a16="http://schemas.microsoft.com/office/drawing/2014/main" id="{D30FB90E-1544-4EF2-8035-D506B6FAC996}"/>
                  </a:ext>
                </a:extLst>
              </p:cNvPr>
              <p:cNvGrpSpPr/>
              <p:nvPr/>
            </p:nvGrpSpPr>
            <p:grpSpPr>
              <a:xfrm>
                <a:off x="4467225" y="1839900"/>
                <a:ext cx="285777" cy="344682"/>
                <a:chOff x="4467225" y="1839900"/>
                <a:chExt cx="285777" cy="344682"/>
              </a:xfrm>
              <a:solidFill>
                <a:schemeClr val="accent5">
                  <a:lumMod val="50000"/>
                </a:schemeClr>
              </a:solidFill>
            </p:grpSpPr>
            <p:sp>
              <p:nvSpPr>
                <p:cNvPr id="293" name="Elipse 292">
                  <a:extLst>
                    <a:ext uri="{FF2B5EF4-FFF2-40B4-BE49-F238E27FC236}">
                      <a16:creationId xmlns:a16="http://schemas.microsoft.com/office/drawing/2014/main" id="{988AAAAE-EE11-43F1-BE6F-0CCB278D8D3A}"/>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94" name="Elipse 293">
                  <a:extLst>
                    <a:ext uri="{FF2B5EF4-FFF2-40B4-BE49-F238E27FC236}">
                      <a16:creationId xmlns:a16="http://schemas.microsoft.com/office/drawing/2014/main" id="{82BF99E8-CB2C-4614-898B-1275BB1CB804}"/>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295" name="Elipse 294">
                  <a:extLst>
                    <a:ext uri="{FF2B5EF4-FFF2-40B4-BE49-F238E27FC236}">
                      <a16:creationId xmlns:a16="http://schemas.microsoft.com/office/drawing/2014/main" id="{6F1BA200-EDED-4EB8-8B5C-06C5AF8FC4AE}"/>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nvGrpSpPr>
              <p:cNvPr id="289" name="Grupo 288">
                <a:extLst>
                  <a:ext uri="{FF2B5EF4-FFF2-40B4-BE49-F238E27FC236}">
                    <a16:creationId xmlns:a16="http://schemas.microsoft.com/office/drawing/2014/main" id="{9CC897FD-671A-43DC-ACEB-53D548B66D89}"/>
                  </a:ext>
                </a:extLst>
              </p:cNvPr>
              <p:cNvGrpSpPr/>
              <p:nvPr/>
            </p:nvGrpSpPr>
            <p:grpSpPr>
              <a:xfrm>
                <a:off x="4467225" y="2144700"/>
                <a:ext cx="285777" cy="344682"/>
                <a:chOff x="4467225" y="1839900"/>
                <a:chExt cx="285777" cy="344682"/>
              </a:xfrm>
              <a:solidFill>
                <a:schemeClr val="accent5">
                  <a:lumMod val="50000"/>
                </a:schemeClr>
              </a:solidFill>
            </p:grpSpPr>
            <p:sp>
              <p:nvSpPr>
                <p:cNvPr id="290" name="Elipse 289">
                  <a:extLst>
                    <a:ext uri="{FF2B5EF4-FFF2-40B4-BE49-F238E27FC236}">
                      <a16:creationId xmlns:a16="http://schemas.microsoft.com/office/drawing/2014/main" id="{EBE79A0E-1129-4657-9ED9-5DC8DC61C698}"/>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91" name="Elipse 290">
                  <a:extLst>
                    <a:ext uri="{FF2B5EF4-FFF2-40B4-BE49-F238E27FC236}">
                      <a16:creationId xmlns:a16="http://schemas.microsoft.com/office/drawing/2014/main" id="{B9CE978E-A22A-4465-9427-E8FCAA61B83D}"/>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292" name="Elipse 291">
                  <a:extLst>
                    <a:ext uri="{FF2B5EF4-FFF2-40B4-BE49-F238E27FC236}">
                      <a16:creationId xmlns:a16="http://schemas.microsoft.com/office/drawing/2014/main" id="{882748D7-CA6B-4D46-B8D2-4C2A5A0821EB}"/>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sp>
          <p:nvSpPr>
            <p:cNvPr id="284" name="Elipse 283">
              <a:extLst>
                <a:ext uri="{FF2B5EF4-FFF2-40B4-BE49-F238E27FC236}">
                  <a16:creationId xmlns:a16="http://schemas.microsoft.com/office/drawing/2014/main" id="{9782EDC2-E49E-44D2-AC84-82920324CFFA}"/>
                </a:ext>
              </a:extLst>
            </p:cNvPr>
            <p:cNvSpPr/>
            <p:nvPr/>
          </p:nvSpPr>
          <p:spPr bwMode="auto">
            <a:xfrm flipV="1">
              <a:off x="4467225" y="2344725"/>
              <a:ext cx="285777" cy="135132"/>
            </a:xfrm>
            <a:prstGeom prst="ellipse">
              <a:avLst/>
            </a:prstGeom>
            <a:solidFill>
              <a:schemeClr val="accent5">
                <a:lumMod val="50000"/>
              </a:schemeClr>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85" name="Elipse 284">
              <a:extLst>
                <a:ext uri="{FF2B5EF4-FFF2-40B4-BE49-F238E27FC236}">
                  <a16:creationId xmlns:a16="http://schemas.microsoft.com/office/drawing/2014/main" id="{0B690075-F5CD-40D8-8C73-190231432AA4}"/>
                </a:ext>
              </a:extLst>
            </p:cNvPr>
            <p:cNvSpPr/>
            <p:nvPr/>
          </p:nvSpPr>
          <p:spPr bwMode="auto">
            <a:xfrm flipV="1">
              <a:off x="4467225" y="2239950"/>
              <a:ext cx="285777" cy="135132"/>
            </a:xfrm>
            <a:prstGeom prst="ellipse">
              <a:avLst/>
            </a:prstGeom>
            <a:solidFill>
              <a:schemeClr val="accent5">
                <a:lumMod val="50000"/>
              </a:schemeClr>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286" name="Rectangle 232" descr="Small confetti">
              <a:extLst>
                <a:ext uri="{FF2B5EF4-FFF2-40B4-BE49-F238E27FC236}">
                  <a16:creationId xmlns:a16="http://schemas.microsoft.com/office/drawing/2014/main" id="{12B5A15C-9CE7-4707-91DF-A371492831C0}"/>
                </a:ext>
              </a:extLst>
            </p:cNvPr>
            <p:cNvSpPr>
              <a:spLocks noChangeArrowheads="1"/>
            </p:cNvSpPr>
            <p:nvPr/>
          </p:nvSpPr>
          <p:spPr bwMode="auto">
            <a:xfrm>
              <a:off x="4510174" y="3079949"/>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87" name="Rectangle 230" descr="Small confetti">
              <a:extLst>
                <a:ext uri="{FF2B5EF4-FFF2-40B4-BE49-F238E27FC236}">
                  <a16:creationId xmlns:a16="http://schemas.microsoft.com/office/drawing/2014/main" id="{1CAE186E-23C1-47B4-9D00-496302D94259}"/>
                </a:ext>
              </a:extLst>
            </p:cNvPr>
            <p:cNvSpPr>
              <a:spLocks noChangeArrowheads="1"/>
            </p:cNvSpPr>
            <p:nvPr/>
          </p:nvSpPr>
          <p:spPr bwMode="auto">
            <a:xfrm>
              <a:off x="4531910" y="2201823"/>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grpSp>
        <p:nvGrpSpPr>
          <p:cNvPr id="207" name="Grupo 206">
            <a:extLst>
              <a:ext uri="{FF2B5EF4-FFF2-40B4-BE49-F238E27FC236}">
                <a16:creationId xmlns:a16="http://schemas.microsoft.com/office/drawing/2014/main" id="{282EF406-CC87-47FF-BCE7-726A03A9B38C}"/>
              </a:ext>
            </a:extLst>
          </p:cNvPr>
          <p:cNvGrpSpPr/>
          <p:nvPr/>
        </p:nvGrpSpPr>
        <p:grpSpPr>
          <a:xfrm>
            <a:off x="2502064" y="2193691"/>
            <a:ext cx="283106" cy="717536"/>
            <a:chOff x="5915889" y="2145975"/>
            <a:chExt cx="391064" cy="880290"/>
          </a:xfrm>
        </p:grpSpPr>
        <p:sp>
          <p:nvSpPr>
            <p:cNvPr id="216" name="Rectangle 230" descr="Small confetti">
              <a:extLst>
                <a:ext uri="{FF2B5EF4-FFF2-40B4-BE49-F238E27FC236}">
                  <a16:creationId xmlns:a16="http://schemas.microsoft.com/office/drawing/2014/main" id="{0431E27D-6C36-476E-9C62-05066667E75A}"/>
                </a:ext>
              </a:extLst>
            </p:cNvPr>
            <p:cNvSpPr>
              <a:spLocks noChangeArrowheads="1"/>
            </p:cNvSpPr>
            <p:nvPr/>
          </p:nvSpPr>
          <p:spPr bwMode="auto">
            <a:xfrm>
              <a:off x="6036216" y="2145975"/>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17" name="Rectangle 231">
              <a:extLst>
                <a:ext uri="{FF2B5EF4-FFF2-40B4-BE49-F238E27FC236}">
                  <a16:creationId xmlns:a16="http://schemas.microsoft.com/office/drawing/2014/main" id="{4E09A03F-4FDE-42CD-B798-1096B3F41FF9}"/>
                </a:ext>
              </a:extLst>
            </p:cNvPr>
            <p:cNvSpPr>
              <a:spLocks noChangeArrowheads="1"/>
            </p:cNvSpPr>
            <p:nvPr/>
          </p:nvSpPr>
          <p:spPr bwMode="auto">
            <a:xfrm>
              <a:off x="6036216" y="289607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18" name="Rectangle 232" descr="Small confetti">
              <a:extLst>
                <a:ext uri="{FF2B5EF4-FFF2-40B4-BE49-F238E27FC236}">
                  <a16:creationId xmlns:a16="http://schemas.microsoft.com/office/drawing/2014/main" id="{76DE1591-C274-4C70-8A37-3ED428D2E472}"/>
                </a:ext>
              </a:extLst>
            </p:cNvPr>
            <p:cNvSpPr>
              <a:spLocks noChangeArrowheads="1"/>
            </p:cNvSpPr>
            <p:nvPr/>
          </p:nvSpPr>
          <p:spPr bwMode="auto">
            <a:xfrm>
              <a:off x="6007806" y="2918516"/>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19" name="Rectangle 234" descr="Light vertical">
              <a:extLst>
                <a:ext uri="{FF2B5EF4-FFF2-40B4-BE49-F238E27FC236}">
                  <a16:creationId xmlns:a16="http://schemas.microsoft.com/office/drawing/2014/main" id="{3621690C-62DD-46BA-ADC4-44D618B19E3C}"/>
                </a:ext>
              </a:extLst>
            </p:cNvPr>
            <p:cNvSpPr>
              <a:spLocks noChangeArrowheads="1"/>
            </p:cNvSpPr>
            <p:nvPr/>
          </p:nvSpPr>
          <p:spPr bwMode="auto">
            <a:xfrm>
              <a:off x="5915889" y="3004203"/>
              <a:ext cx="391064" cy="22062"/>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20" name="Rectangle 235">
              <a:extLst>
                <a:ext uri="{FF2B5EF4-FFF2-40B4-BE49-F238E27FC236}">
                  <a16:creationId xmlns:a16="http://schemas.microsoft.com/office/drawing/2014/main" id="{4793FF85-B8BE-43D2-A91E-0625B8C43FF9}"/>
                </a:ext>
              </a:extLst>
            </p:cNvPr>
            <p:cNvSpPr>
              <a:spLocks noChangeArrowheads="1"/>
            </p:cNvSpPr>
            <p:nvPr/>
          </p:nvSpPr>
          <p:spPr bwMode="auto">
            <a:xfrm>
              <a:off x="6036216" y="2263637"/>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21" name="Group 236">
              <a:extLst>
                <a:ext uri="{FF2B5EF4-FFF2-40B4-BE49-F238E27FC236}">
                  <a16:creationId xmlns:a16="http://schemas.microsoft.com/office/drawing/2014/main" id="{5B930F89-F766-4055-B21C-E8629D80DA62}"/>
                </a:ext>
              </a:extLst>
            </p:cNvPr>
            <p:cNvGrpSpPr>
              <a:grpSpLocks/>
            </p:cNvGrpSpPr>
            <p:nvPr/>
          </p:nvGrpSpPr>
          <p:grpSpPr bwMode="auto">
            <a:xfrm>
              <a:off x="5934272" y="2194511"/>
              <a:ext cx="354297" cy="63244"/>
              <a:chOff x="3839" y="1423"/>
              <a:chExt cx="212" cy="43"/>
            </a:xfrm>
            <a:solidFill>
              <a:schemeClr val="accent5">
                <a:lumMod val="50000"/>
              </a:schemeClr>
            </a:solidFill>
          </p:grpSpPr>
          <p:grpSp>
            <p:nvGrpSpPr>
              <p:cNvPr id="277" name="Group 237">
                <a:extLst>
                  <a:ext uri="{FF2B5EF4-FFF2-40B4-BE49-F238E27FC236}">
                    <a16:creationId xmlns:a16="http://schemas.microsoft.com/office/drawing/2014/main" id="{3C35ABFA-6C8E-4A52-A22B-F5C3FA90204D}"/>
                  </a:ext>
                </a:extLst>
              </p:cNvPr>
              <p:cNvGrpSpPr>
                <a:grpSpLocks/>
              </p:cNvGrpSpPr>
              <p:nvPr/>
            </p:nvGrpSpPr>
            <p:grpSpPr bwMode="auto">
              <a:xfrm>
                <a:off x="3839" y="1423"/>
                <a:ext cx="56" cy="41"/>
                <a:chOff x="3839" y="1423"/>
                <a:chExt cx="56" cy="41"/>
              </a:xfrm>
              <a:grpFill/>
            </p:grpSpPr>
            <p:sp>
              <p:nvSpPr>
                <p:cNvPr id="281" name="Arco 238">
                  <a:extLst>
                    <a:ext uri="{FF2B5EF4-FFF2-40B4-BE49-F238E27FC236}">
                      <a16:creationId xmlns:a16="http://schemas.microsoft.com/office/drawing/2014/main" id="{E4B36BDB-721E-4157-A30E-78BA53FFFD4C}"/>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82" name="Line 239">
                  <a:extLst>
                    <a:ext uri="{FF2B5EF4-FFF2-40B4-BE49-F238E27FC236}">
                      <a16:creationId xmlns:a16="http://schemas.microsoft.com/office/drawing/2014/main" id="{834D2709-FB9C-44AD-A891-E82462227A09}"/>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78" name="Line 240">
                <a:extLst>
                  <a:ext uri="{FF2B5EF4-FFF2-40B4-BE49-F238E27FC236}">
                    <a16:creationId xmlns:a16="http://schemas.microsoft.com/office/drawing/2014/main" id="{3A8E7BE8-6711-445C-A9DD-66D02CB80DED}"/>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79" name="Arco 241">
                <a:extLst>
                  <a:ext uri="{FF2B5EF4-FFF2-40B4-BE49-F238E27FC236}">
                    <a16:creationId xmlns:a16="http://schemas.microsoft.com/office/drawing/2014/main" id="{47DE40DD-5811-44FF-934B-2412340E50E9}"/>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80" name="Line 242">
                <a:extLst>
                  <a:ext uri="{FF2B5EF4-FFF2-40B4-BE49-F238E27FC236}">
                    <a16:creationId xmlns:a16="http://schemas.microsoft.com/office/drawing/2014/main" id="{BA137CED-6CB9-4357-BD5F-75C9B70FA966}"/>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222" name="Group 243">
              <a:extLst>
                <a:ext uri="{FF2B5EF4-FFF2-40B4-BE49-F238E27FC236}">
                  <a16:creationId xmlns:a16="http://schemas.microsoft.com/office/drawing/2014/main" id="{4CE41A8E-6866-4123-A88C-F794872A3044}"/>
                </a:ext>
              </a:extLst>
            </p:cNvPr>
            <p:cNvGrpSpPr>
              <a:grpSpLocks/>
            </p:cNvGrpSpPr>
            <p:nvPr/>
          </p:nvGrpSpPr>
          <p:grpSpPr bwMode="auto">
            <a:xfrm>
              <a:off x="5934272" y="2279816"/>
              <a:ext cx="354297" cy="64714"/>
              <a:chOff x="3839" y="1481"/>
              <a:chExt cx="212" cy="44"/>
            </a:xfrm>
            <a:solidFill>
              <a:schemeClr val="accent5">
                <a:lumMod val="50000"/>
              </a:schemeClr>
            </a:solidFill>
          </p:grpSpPr>
          <p:grpSp>
            <p:nvGrpSpPr>
              <p:cNvPr id="271" name="Group 244">
                <a:extLst>
                  <a:ext uri="{FF2B5EF4-FFF2-40B4-BE49-F238E27FC236}">
                    <a16:creationId xmlns:a16="http://schemas.microsoft.com/office/drawing/2014/main" id="{1CE126E1-8970-48C1-8A3D-AF6BB8AE1024}"/>
                  </a:ext>
                </a:extLst>
              </p:cNvPr>
              <p:cNvGrpSpPr>
                <a:grpSpLocks/>
              </p:cNvGrpSpPr>
              <p:nvPr/>
            </p:nvGrpSpPr>
            <p:grpSpPr bwMode="auto">
              <a:xfrm>
                <a:off x="3839" y="1481"/>
                <a:ext cx="56" cy="43"/>
                <a:chOff x="3839" y="1481"/>
                <a:chExt cx="56" cy="43"/>
              </a:xfrm>
              <a:grpFill/>
            </p:grpSpPr>
            <p:sp>
              <p:nvSpPr>
                <p:cNvPr id="275" name="Arco 245">
                  <a:extLst>
                    <a:ext uri="{FF2B5EF4-FFF2-40B4-BE49-F238E27FC236}">
                      <a16:creationId xmlns:a16="http://schemas.microsoft.com/office/drawing/2014/main" id="{302F1554-C8E6-4CE2-AD24-7CB10D6C572C}"/>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76" name="Line 246">
                  <a:extLst>
                    <a:ext uri="{FF2B5EF4-FFF2-40B4-BE49-F238E27FC236}">
                      <a16:creationId xmlns:a16="http://schemas.microsoft.com/office/drawing/2014/main" id="{5B636F90-22DA-4995-A08F-74C7A744F13B}"/>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72" name="Line 247">
                <a:extLst>
                  <a:ext uri="{FF2B5EF4-FFF2-40B4-BE49-F238E27FC236}">
                    <a16:creationId xmlns:a16="http://schemas.microsoft.com/office/drawing/2014/main" id="{E5CADD79-A9C3-4C53-B85D-215F5366FD86}"/>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73" name="Arco 248">
                <a:extLst>
                  <a:ext uri="{FF2B5EF4-FFF2-40B4-BE49-F238E27FC236}">
                    <a16:creationId xmlns:a16="http://schemas.microsoft.com/office/drawing/2014/main" id="{3F83068B-F060-46D1-A15B-4BC20E4E323B}"/>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74" name="Line 249">
                <a:extLst>
                  <a:ext uri="{FF2B5EF4-FFF2-40B4-BE49-F238E27FC236}">
                    <a16:creationId xmlns:a16="http://schemas.microsoft.com/office/drawing/2014/main" id="{6C582A2E-DFC6-4273-9F77-6F16E68454DD}"/>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23" name="Rectangle 250">
              <a:extLst>
                <a:ext uri="{FF2B5EF4-FFF2-40B4-BE49-F238E27FC236}">
                  <a16:creationId xmlns:a16="http://schemas.microsoft.com/office/drawing/2014/main" id="{90AB7B58-4B10-460C-8392-FCB657E8FEDD}"/>
                </a:ext>
              </a:extLst>
            </p:cNvPr>
            <p:cNvSpPr>
              <a:spLocks noChangeArrowheads="1"/>
            </p:cNvSpPr>
            <p:nvPr/>
          </p:nvSpPr>
          <p:spPr bwMode="auto">
            <a:xfrm>
              <a:off x="6034545" y="2351884"/>
              <a:ext cx="155422" cy="19120"/>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24" name="Group 251">
              <a:extLst>
                <a:ext uri="{FF2B5EF4-FFF2-40B4-BE49-F238E27FC236}">
                  <a16:creationId xmlns:a16="http://schemas.microsoft.com/office/drawing/2014/main" id="{FA56CEA7-5CF7-4181-9043-3E94954A0A00}"/>
                </a:ext>
              </a:extLst>
            </p:cNvPr>
            <p:cNvGrpSpPr>
              <a:grpSpLocks/>
            </p:cNvGrpSpPr>
            <p:nvPr/>
          </p:nvGrpSpPr>
          <p:grpSpPr bwMode="auto">
            <a:xfrm>
              <a:off x="5935944" y="2372476"/>
              <a:ext cx="352626" cy="67656"/>
              <a:chOff x="3840" y="1544"/>
              <a:chExt cx="211" cy="46"/>
            </a:xfrm>
            <a:solidFill>
              <a:schemeClr val="accent5">
                <a:lumMod val="50000"/>
              </a:schemeClr>
            </a:solidFill>
          </p:grpSpPr>
          <p:grpSp>
            <p:nvGrpSpPr>
              <p:cNvPr id="265" name="Group 252">
                <a:extLst>
                  <a:ext uri="{FF2B5EF4-FFF2-40B4-BE49-F238E27FC236}">
                    <a16:creationId xmlns:a16="http://schemas.microsoft.com/office/drawing/2014/main" id="{B6AA9177-9789-4FD0-B4C4-90F2E493F6AA}"/>
                  </a:ext>
                </a:extLst>
              </p:cNvPr>
              <p:cNvGrpSpPr>
                <a:grpSpLocks/>
              </p:cNvGrpSpPr>
              <p:nvPr/>
            </p:nvGrpSpPr>
            <p:grpSpPr bwMode="auto">
              <a:xfrm>
                <a:off x="3840" y="1544"/>
                <a:ext cx="56" cy="46"/>
                <a:chOff x="3840" y="1544"/>
                <a:chExt cx="56" cy="46"/>
              </a:xfrm>
              <a:grpFill/>
            </p:grpSpPr>
            <p:sp>
              <p:nvSpPr>
                <p:cNvPr id="269" name="Arco 253">
                  <a:extLst>
                    <a:ext uri="{FF2B5EF4-FFF2-40B4-BE49-F238E27FC236}">
                      <a16:creationId xmlns:a16="http://schemas.microsoft.com/office/drawing/2014/main" id="{9ECCD0A1-506A-4E64-8480-967DE4872DF7}"/>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70" name="Line 254">
                  <a:extLst>
                    <a:ext uri="{FF2B5EF4-FFF2-40B4-BE49-F238E27FC236}">
                      <a16:creationId xmlns:a16="http://schemas.microsoft.com/office/drawing/2014/main" id="{4442C0AF-0AB4-4CA5-8234-0EEFD2F387BF}"/>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66" name="Line 255">
                <a:extLst>
                  <a:ext uri="{FF2B5EF4-FFF2-40B4-BE49-F238E27FC236}">
                    <a16:creationId xmlns:a16="http://schemas.microsoft.com/office/drawing/2014/main" id="{ED14FE1A-36EA-4018-9C4C-A3CAB92FC341}"/>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67" name="Arco 256">
                <a:extLst>
                  <a:ext uri="{FF2B5EF4-FFF2-40B4-BE49-F238E27FC236}">
                    <a16:creationId xmlns:a16="http://schemas.microsoft.com/office/drawing/2014/main" id="{36206D58-D818-4C82-8B8A-FD61F40C0BB6}"/>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68" name="Line 257">
                <a:extLst>
                  <a:ext uri="{FF2B5EF4-FFF2-40B4-BE49-F238E27FC236}">
                    <a16:creationId xmlns:a16="http://schemas.microsoft.com/office/drawing/2014/main" id="{0FBAFBC0-F275-4185-BA9F-82B6E09B0795}"/>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25" name="Rectangle 258">
              <a:extLst>
                <a:ext uri="{FF2B5EF4-FFF2-40B4-BE49-F238E27FC236}">
                  <a16:creationId xmlns:a16="http://schemas.microsoft.com/office/drawing/2014/main" id="{FA143E52-A303-4013-A541-FFA137398156}"/>
                </a:ext>
              </a:extLst>
            </p:cNvPr>
            <p:cNvSpPr>
              <a:spLocks noChangeArrowheads="1"/>
            </p:cNvSpPr>
            <p:nvPr/>
          </p:nvSpPr>
          <p:spPr bwMode="auto">
            <a:xfrm>
              <a:off x="6036216" y="244454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26" name="Group 259">
              <a:extLst>
                <a:ext uri="{FF2B5EF4-FFF2-40B4-BE49-F238E27FC236}">
                  <a16:creationId xmlns:a16="http://schemas.microsoft.com/office/drawing/2014/main" id="{C8CB7F58-04C0-448E-A5ED-990CEE51A230}"/>
                </a:ext>
              </a:extLst>
            </p:cNvPr>
            <p:cNvGrpSpPr>
              <a:grpSpLocks/>
            </p:cNvGrpSpPr>
            <p:nvPr/>
          </p:nvGrpSpPr>
          <p:grpSpPr bwMode="auto">
            <a:xfrm>
              <a:off x="5935944" y="2465134"/>
              <a:ext cx="350955" cy="63244"/>
              <a:chOff x="3840" y="1607"/>
              <a:chExt cx="210" cy="43"/>
            </a:xfrm>
            <a:solidFill>
              <a:schemeClr val="accent5">
                <a:lumMod val="50000"/>
              </a:schemeClr>
            </a:solidFill>
          </p:grpSpPr>
          <p:grpSp>
            <p:nvGrpSpPr>
              <p:cNvPr id="259" name="Group 260">
                <a:extLst>
                  <a:ext uri="{FF2B5EF4-FFF2-40B4-BE49-F238E27FC236}">
                    <a16:creationId xmlns:a16="http://schemas.microsoft.com/office/drawing/2014/main" id="{5F06D285-29BF-43AE-A7E7-5B8690E876C6}"/>
                  </a:ext>
                </a:extLst>
              </p:cNvPr>
              <p:cNvGrpSpPr>
                <a:grpSpLocks/>
              </p:cNvGrpSpPr>
              <p:nvPr/>
            </p:nvGrpSpPr>
            <p:grpSpPr bwMode="auto">
              <a:xfrm>
                <a:off x="3840" y="1607"/>
                <a:ext cx="56" cy="41"/>
                <a:chOff x="3840" y="1607"/>
                <a:chExt cx="56" cy="41"/>
              </a:xfrm>
              <a:grpFill/>
            </p:grpSpPr>
            <p:sp>
              <p:nvSpPr>
                <p:cNvPr id="263" name="Arco 261">
                  <a:extLst>
                    <a:ext uri="{FF2B5EF4-FFF2-40B4-BE49-F238E27FC236}">
                      <a16:creationId xmlns:a16="http://schemas.microsoft.com/office/drawing/2014/main" id="{2FB31DA0-35A1-4CCE-B7CF-1F68B2E56A45}"/>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64" name="Line 262">
                  <a:extLst>
                    <a:ext uri="{FF2B5EF4-FFF2-40B4-BE49-F238E27FC236}">
                      <a16:creationId xmlns:a16="http://schemas.microsoft.com/office/drawing/2014/main" id="{AE8A8F2F-E709-401B-A452-EC775E164B0C}"/>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60" name="Line 263">
                <a:extLst>
                  <a:ext uri="{FF2B5EF4-FFF2-40B4-BE49-F238E27FC236}">
                    <a16:creationId xmlns:a16="http://schemas.microsoft.com/office/drawing/2014/main" id="{141C8E91-651E-4D4C-82E0-A9ACC2F079CE}"/>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61" name="Arco 264">
                <a:extLst>
                  <a:ext uri="{FF2B5EF4-FFF2-40B4-BE49-F238E27FC236}">
                    <a16:creationId xmlns:a16="http://schemas.microsoft.com/office/drawing/2014/main" id="{EA4C6925-EF1A-42AA-9505-D0CE11C317C9}"/>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62" name="Line 265">
                <a:extLst>
                  <a:ext uri="{FF2B5EF4-FFF2-40B4-BE49-F238E27FC236}">
                    <a16:creationId xmlns:a16="http://schemas.microsoft.com/office/drawing/2014/main" id="{D1A1D896-3FAF-4A85-9852-6C4F25658F98}"/>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27" name="Rectangle 266">
              <a:extLst>
                <a:ext uri="{FF2B5EF4-FFF2-40B4-BE49-F238E27FC236}">
                  <a16:creationId xmlns:a16="http://schemas.microsoft.com/office/drawing/2014/main" id="{26C5FA78-1E83-44C2-BD53-85E5124CF070}"/>
                </a:ext>
              </a:extLst>
            </p:cNvPr>
            <p:cNvSpPr>
              <a:spLocks noChangeArrowheads="1"/>
            </p:cNvSpPr>
            <p:nvPr/>
          </p:nvSpPr>
          <p:spPr bwMode="auto">
            <a:xfrm>
              <a:off x="6036216" y="2537203"/>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28" name="Group 267">
              <a:extLst>
                <a:ext uri="{FF2B5EF4-FFF2-40B4-BE49-F238E27FC236}">
                  <a16:creationId xmlns:a16="http://schemas.microsoft.com/office/drawing/2014/main" id="{A939C94D-16D9-4D28-9422-F4C8189F311C}"/>
                </a:ext>
              </a:extLst>
            </p:cNvPr>
            <p:cNvGrpSpPr>
              <a:grpSpLocks/>
            </p:cNvGrpSpPr>
            <p:nvPr/>
          </p:nvGrpSpPr>
          <p:grpSpPr bwMode="auto">
            <a:xfrm>
              <a:off x="5935944" y="2557794"/>
              <a:ext cx="350955" cy="64714"/>
              <a:chOff x="3840" y="1670"/>
              <a:chExt cx="210" cy="44"/>
            </a:xfrm>
            <a:solidFill>
              <a:schemeClr val="accent5">
                <a:lumMod val="50000"/>
              </a:schemeClr>
            </a:solidFill>
          </p:grpSpPr>
          <p:grpSp>
            <p:nvGrpSpPr>
              <p:cNvPr id="253" name="Group 268">
                <a:extLst>
                  <a:ext uri="{FF2B5EF4-FFF2-40B4-BE49-F238E27FC236}">
                    <a16:creationId xmlns:a16="http://schemas.microsoft.com/office/drawing/2014/main" id="{6A92478A-ADB4-4E39-B7AE-AE6DFFF9036B}"/>
                  </a:ext>
                </a:extLst>
              </p:cNvPr>
              <p:cNvGrpSpPr>
                <a:grpSpLocks/>
              </p:cNvGrpSpPr>
              <p:nvPr/>
            </p:nvGrpSpPr>
            <p:grpSpPr bwMode="auto">
              <a:xfrm>
                <a:off x="3840" y="1670"/>
                <a:ext cx="56" cy="44"/>
                <a:chOff x="3840" y="1670"/>
                <a:chExt cx="56" cy="44"/>
              </a:xfrm>
              <a:grpFill/>
            </p:grpSpPr>
            <p:sp>
              <p:nvSpPr>
                <p:cNvPr id="257" name="Arco 269">
                  <a:extLst>
                    <a:ext uri="{FF2B5EF4-FFF2-40B4-BE49-F238E27FC236}">
                      <a16:creationId xmlns:a16="http://schemas.microsoft.com/office/drawing/2014/main" id="{7B523986-17D0-405F-BDD2-D97890320BD0}"/>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58" name="Line 270">
                  <a:extLst>
                    <a:ext uri="{FF2B5EF4-FFF2-40B4-BE49-F238E27FC236}">
                      <a16:creationId xmlns:a16="http://schemas.microsoft.com/office/drawing/2014/main" id="{13434B69-DB6E-42E7-986D-912A018824A3}"/>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54" name="Line 271">
                <a:extLst>
                  <a:ext uri="{FF2B5EF4-FFF2-40B4-BE49-F238E27FC236}">
                    <a16:creationId xmlns:a16="http://schemas.microsoft.com/office/drawing/2014/main" id="{CE1BE279-15A2-48B2-B912-0372E8F8E407}"/>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55" name="Arco 272">
                <a:extLst>
                  <a:ext uri="{FF2B5EF4-FFF2-40B4-BE49-F238E27FC236}">
                    <a16:creationId xmlns:a16="http://schemas.microsoft.com/office/drawing/2014/main" id="{D34942DA-5531-4371-82B7-7F2D54CCB84D}"/>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56" name="Line 273">
                <a:extLst>
                  <a:ext uri="{FF2B5EF4-FFF2-40B4-BE49-F238E27FC236}">
                    <a16:creationId xmlns:a16="http://schemas.microsoft.com/office/drawing/2014/main" id="{68403AB0-D5E9-45B1-AFFD-3F026813E463}"/>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29" name="Rectangle 274">
              <a:extLst>
                <a:ext uri="{FF2B5EF4-FFF2-40B4-BE49-F238E27FC236}">
                  <a16:creationId xmlns:a16="http://schemas.microsoft.com/office/drawing/2014/main" id="{379E0639-C2B0-4D74-A487-B1CE46297FC0}"/>
                </a:ext>
              </a:extLst>
            </p:cNvPr>
            <p:cNvSpPr>
              <a:spLocks noChangeArrowheads="1"/>
            </p:cNvSpPr>
            <p:nvPr/>
          </p:nvSpPr>
          <p:spPr bwMode="auto">
            <a:xfrm>
              <a:off x="6036216" y="2626920"/>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30" name="Group 275">
              <a:extLst>
                <a:ext uri="{FF2B5EF4-FFF2-40B4-BE49-F238E27FC236}">
                  <a16:creationId xmlns:a16="http://schemas.microsoft.com/office/drawing/2014/main" id="{646993D4-E82F-43F7-BBAC-6C790EA45434}"/>
                </a:ext>
              </a:extLst>
            </p:cNvPr>
            <p:cNvGrpSpPr>
              <a:grpSpLocks/>
            </p:cNvGrpSpPr>
            <p:nvPr/>
          </p:nvGrpSpPr>
          <p:grpSpPr bwMode="auto">
            <a:xfrm>
              <a:off x="5935944" y="2647511"/>
              <a:ext cx="350955" cy="64714"/>
              <a:chOff x="3840" y="1731"/>
              <a:chExt cx="210" cy="44"/>
            </a:xfrm>
            <a:solidFill>
              <a:schemeClr val="accent5">
                <a:lumMod val="50000"/>
              </a:schemeClr>
            </a:solidFill>
          </p:grpSpPr>
          <p:grpSp>
            <p:nvGrpSpPr>
              <p:cNvPr id="247" name="Group 276">
                <a:extLst>
                  <a:ext uri="{FF2B5EF4-FFF2-40B4-BE49-F238E27FC236}">
                    <a16:creationId xmlns:a16="http://schemas.microsoft.com/office/drawing/2014/main" id="{D2F99041-6569-4C6D-80C6-AFF9B24DF635}"/>
                  </a:ext>
                </a:extLst>
              </p:cNvPr>
              <p:cNvGrpSpPr>
                <a:grpSpLocks/>
              </p:cNvGrpSpPr>
              <p:nvPr/>
            </p:nvGrpSpPr>
            <p:grpSpPr bwMode="auto">
              <a:xfrm>
                <a:off x="3840" y="1731"/>
                <a:ext cx="56" cy="42"/>
                <a:chOff x="3840" y="1731"/>
                <a:chExt cx="56" cy="42"/>
              </a:xfrm>
              <a:grpFill/>
            </p:grpSpPr>
            <p:sp>
              <p:nvSpPr>
                <p:cNvPr id="251" name="Arco 277">
                  <a:extLst>
                    <a:ext uri="{FF2B5EF4-FFF2-40B4-BE49-F238E27FC236}">
                      <a16:creationId xmlns:a16="http://schemas.microsoft.com/office/drawing/2014/main" id="{638CD1DD-96D7-44D3-8C9A-09D952AE1851}"/>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52" name="Line 278">
                  <a:extLst>
                    <a:ext uri="{FF2B5EF4-FFF2-40B4-BE49-F238E27FC236}">
                      <a16:creationId xmlns:a16="http://schemas.microsoft.com/office/drawing/2014/main" id="{D77455AC-82A0-4D33-A6D2-F4A151558F39}"/>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48" name="Line 279">
                <a:extLst>
                  <a:ext uri="{FF2B5EF4-FFF2-40B4-BE49-F238E27FC236}">
                    <a16:creationId xmlns:a16="http://schemas.microsoft.com/office/drawing/2014/main" id="{040B32DA-5643-4C1A-9EA1-B604543305F3}"/>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49" name="Arco 280">
                <a:extLst>
                  <a:ext uri="{FF2B5EF4-FFF2-40B4-BE49-F238E27FC236}">
                    <a16:creationId xmlns:a16="http://schemas.microsoft.com/office/drawing/2014/main" id="{F28AF436-AF81-4D26-B12F-17F531CAB256}"/>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50" name="Line 281">
                <a:extLst>
                  <a:ext uri="{FF2B5EF4-FFF2-40B4-BE49-F238E27FC236}">
                    <a16:creationId xmlns:a16="http://schemas.microsoft.com/office/drawing/2014/main" id="{74DBAF28-4EF2-4723-8653-6F9DB95BB196}"/>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31" name="Rectangle 282">
              <a:extLst>
                <a:ext uri="{FF2B5EF4-FFF2-40B4-BE49-F238E27FC236}">
                  <a16:creationId xmlns:a16="http://schemas.microsoft.com/office/drawing/2014/main" id="{B660B812-83A1-4DCE-ADEF-A632687DBCDC}"/>
                </a:ext>
              </a:extLst>
            </p:cNvPr>
            <p:cNvSpPr>
              <a:spLocks noChangeArrowheads="1"/>
            </p:cNvSpPr>
            <p:nvPr/>
          </p:nvSpPr>
          <p:spPr bwMode="auto">
            <a:xfrm>
              <a:off x="6036216" y="2719579"/>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32" name="Rectangle 283">
              <a:extLst>
                <a:ext uri="{FF2B5EF4-FFF2-40B4-BE49-F238E27FC236}">
                  <a16:creationId xmlns:a16="http://schemas.microsoft.com/office/drawing/2014/main" id="{228E2455-20AB-4346-BBB5-9C22ED9DC7FE}"/>
                </a:ext>
              </a:extLst>
            </p:cNvPr>
            <p:cNvSpPr>
              <a:spLocks noChangeArrowheads="1"/>
            </p:cNvSpPr>
            <p:nvPr/>
          </p:nvSpPr>
          <p:spPr bwMode="auto">
            <a:xfrm>
              <a:off x="6036216" y="2809297"/>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33" name="Group 284">
              <a:extLst>
                <a:ext uri="{FF2B5EF4-FFF2-40B4-BE49-F238E27FC236}">
                  <a16:creationId xmlns:a16="http://schemas.microsoft.com/office/drawing/2014/main" id="{7725EF77-B229-42A0-96AD-415AFC6D8279}"/>
                </a:ext>
              </a:extLst>
            </p:cNvPr>
            <p:cNvGrpSpPr>
              <a:grpSpLocks/>
            </p:cNvGrpSpPr>
            <p:nvPr/>
          </p:nvGrpSpPr>
          <p:grpSpPr bwMode="auto">
            <a:xfrm>
              <a:off x="5935944" y="2829888"/>
              <a:ext cx="350955" cy="66185"/>
              <a:chOff x="3840" y="1855"/>
              <a:chExt cx="210" cy="45"/>
            </a:xfrm>
            <a:solidFill>
              <a:schemeClr val="accent5">
                <a:lumMod val="50000"/>
              </a:schemeClr>
            </a:solidFill>
          </p:grpSpPr>
          <p:grpSp>
            <p:nvGrpSpPr>
              <p:cNvPr id="241" name="Group 285">
                <a:extLst>
                  <a:ext uri="{FF2B5EF4-FFF2-40B4-BE49-F238E27FC236}">
                    <a16:creationId xmlns:a16="http://schemas.microsoft.com/office/drawing/2014/main" id="{3D3908EF-9317-45CA-A741-16E29189BDB0}"/>
                  </a:ext>
                </a:extLst>
              </p:cNvPr>
              <p:cNvGrpSpPr>
                <a:grpSpLocks/>
              </p:cNvGrpSpPr>
              <p:nvPr/>
            </p:nvGrpSpPr>
            <p:grpSpPr bwMode="auto">
              <a:xfrm>
                <a:off x="3840" y="1855"/>
                <a:ext cx="56" cy="45"/>
                <a:chOff x="3840" y="1855"/>
                <a:chExt cx="56" cy="45"/>
              </a:xfrm>
              <a:grpFill/>
            </p:grpSpPr>
            <p:sp>
              <p:nvSpPr>
                <p:cNvPr id="245" name="Arco 286">
                  <a:extLst>
                    <a:ext uri="{FF2B5EF4-FFF2-40B4-BE49-F238E27FC236}">
                      <a16:creationId xmlns:a16="http://schemas.microsoft.com/office/drawing/2014/main" id="{81CF50C9-2359-4149-A80B-1F553963E678}"/>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46" name="Line 287">
                  <a:extLst>
                    <a:ext uri="{FF2B5EF4-FFF2-40B4-BE49-F238E27FC236}">
                      <a16:creationId xmlns:a16="http://schemas.microsoft.com/office/drawing/2014/main" id="{F4306F31-9DAA-4F7F-A432-7E09FC42816E}"/>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42" name="Line 288">
                <a:extLst>
                  <a:ext uri="{FF2B5EF4-FFF2-40B4-BE49-F238E27FC236}">
                    <a16:creationId xmlns:a16="http://schemas.microsoft.com/office/drawing/2014/main" id="{F8A0D987-03E0-4C7B-A062-2DC7A82E469E}"/>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43" name="Arco 289">
                <a:extLst>
                  <a:ext uri="{FF2B5EF4-FFF2-40B4-BE49-F238E27FC236}">
                    <a16:creationId xmlns:a16="http://schemas.microsoft.com/office/drawing/2014/main" id="{05273BF5-D3BA-449D-B0B5-28BB93E53DEB}"/>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44" name="Line 290">
                <a:extLst>
                  <a:ext uri="{FF2B5EF4-FFF2-40B4-BE49-F238E27FC236}">
                    <a16:creationId xmlns:a16="http://schemas.microsoft.com/office/drawing/2014/main" id="{C5372CBA-9509-435B-9C1F-9E8D7DDAEABD}"/>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234" name="Group 291">
              <a:extLst>
                <a:ext uri="{FF2B5EF4-FFF2-40B4-BE49-F238E27FC236}">
                  <a16:creationId xmlns:a16="http://schemas.microsoft.com/office/drawing/2014/main" id="{8E36AB60-7044-4597-8E81-C6FCD8B3C500}"/>
                </a:ext>
              </a:extLst>
            </p:cNvPr>
            <p:cNvGrpSpPr>
              <a:grpSpLocks/>
            </p:cNvGrpSpPr>
            <p:nvPr/>
          </p:nvGrpSpPr>
          <p:grpSpPr bwMode="auto">
            <a:xfrm>
              <a:off x="5935944" y="2740170"/>
              <a:ext cx="350955" cy="64714"/>
              <a:chOff x="3840" y="1794"/>
              <a:chExt cx="210" cy="44"/>
            </a:xfrm>
            <a:solidFill>
              <a:schemeClr val="accent5">
                <a:lumMod val="50000"/>
              </a:schemeClr>
            </a:solidFill>
          </p:grpSpPr>
          <p:grpSp>
            <p:nvGrpSpPr>
              <p:cNvPr id="235" name="Group 292">
                <a:extLst>
                  <a:ext uri="{FF2B5EF4-FFF2-40B4-BE49-F238E27FC236}">
                    <a16:creationId xmlns:a16="http://schemas.microsoft.com/office/drawing/2014/main" id="{F0BFB5CE-82C4-45EE-85F2-613B9E0B8CA6}"/>
                  </a:ext>
                </a:extLst>
              </p:cNvPr>
              <p:cNvGrpSpPr>
                <a:grpSpLocks/>
              </p:cNvGrpSpPr>
              <p:nvPr/>
            </p:nvGrpSpPr>
            <p:grpSpPr bwMode="auto">
              <a:xfrm>
                <a:off x="3840" y="1794"/>
                <a:ext cx="56" cy="44"/>
                <a:chOff x="3840" y="1794"/>
                <a:chExt cx="56" cy="44"/>
              </a:xfrm>
              <a:grpFill/>
            </p:grpSpPr>
            <p:sp>
              <p:nvSpPr>
                <p:cNvPr id="239" name="Arco 293">
                  <a:extLst>
                    <a:ext uri="{FF2B5EF4-FFF2-40B4-BE49-F238E27FC236}">
                      <a16:creationId xmlns:a16="http://schemas.microsoft.com/office/drawing/2014/main" id="{83A8D66A-36D3-4A9F-AC8D-C78C13E7E856}"/>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40" name="Line 294">
                  <a:extLst>
                    <a:ext uri="{FF2B5EF4-FFF2-40B4-BE49-F238E27FC236}">
                      <a16:creationId xmlns:a16="http://schemas.microsoft.com/office/drawing/2014/main" id="{3D88942D-42E2-47D2-8172-8967DB50C082}"/>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36" name="Line 295">
                <a:extLst>
                  <a:ext uri="{FF2B5EF4-FFF2-40B4-BE49-F238E27FC236}">
                    <a16:creationId xmlns:a16="http://schemas.microsoft.com/office/drawing/2014/main" id="{9E705103-BB0C-4F7C-B81C-060B70D6467E}"/>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37" name="Arco 296">
                <a:extLst>
                  <a:ext uri="{FF2B5EF4-FFF2-40B4-BE49-F238E27FC236}">
                    <a16:creationId xmlns:a16="http://schemas.microsoft.com/office/drawing/2014/main" id="{9C563064-0B74-4D4A-B48E-F5596797B06A}"/>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38" name="Line 297">
                <a:extLst>
                  <a:ext uri="{FF2B5EF4-FFF2-40B4-BE49-F238E27FC236}">
                    <a16:creationId xmlns:a16="http://schemas.microsoft.com/office/drawing/2014/main" id="{69B512EB-68FC-4AC9-BE8F-FC90A668E991}"/>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cxnSp>
        <p:nvCxnSpPr>
          <p:cNvPr id="208" name="Conector recto 207">
            <a:extLst>
              <a:ext uri="{FF2B5EF4-FFF2-40B4-BE49-F238E27FC236}">
                <a16:creationId xmlns:a16="http://schemas.microsoft.com/office/drawing/2014/main" id="{B9F465F0-ED43-47FD-BD3B-974AD3055633}"/>
              </a:ext>
            </a:extLst>
          </p:cNvPr>
          <p:cNvCxnSpPr>
            <a:cxnSpLocks/>
          </p:cNvCxnSpPr>
          <p:nvPr/>
        </p:nvCxnSpPr>
        <p:spPr bwMode="auto">
          <a:xfrm>
            <a:off x="977207" y="3524936"/>
            <a:ext cx="1661817" cy="0"/>
          </a:xfrm>
          <a:prstGeom prst="line">
            <a:avLst/>
          </a:prstGeom>
          <a:solidFill>
            <a:schemeClr val="accent1"/>
          </a:solidFill>
          <a:ln w="158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9" name="Rectángulo: esquinas redondeadas 208">
            <a:extLst>
              <a:ext uri="{FF2B5EF4-FFF2-40B4-BE49-F238E27FC236}">
                <a16:creationId xmlns:a16="http://schemas.microsoft.com/office/drawing/2014/main" id="{7332E691-0329-45F1-AEFD-FB0ACF40A350}"/>
              </a:ext>
            </a:extLst>
          </p:cNvPr>
          <p:cNvSpPr/>
          <p:nvPr/>
        </p:nvSpPr>
        <p:spPr bwMode="auto">
          <a:xfrm>
            <a:off x="1441074" y="3353404"/>
            <a:ext cx="735520" cy="338361"/>
          </a:xfrm>
          <a:prstGeom prst="roundRect">
            <a:avLst/>
          </a:prstGeom>
          <a:blipFill>
            <a:blip r:embed="rId2"/>
            <a:tile tx="0" ty="0" sx="100000" sy="100000" flip="none" algn="tl"/>
          </a:blipFill>
          <a:ln w="254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cxnSp>
        <p:nvCxnSpPr>
          <p:cNvPr id="210" name="Conector recto 209">
            <a:extLst>
              <a:ext uri="{FF2B5EF4-FFF2-40B4-BE49-F238E27FC236}">
                <a16:creationId xmlns:a16="http://schemas.microsoft.com/office/drawing/2014/main" id="{367F377A-CCB0-45F6-A98F-82F96231426D}"/>
              </a:ext>
            </a:extLst>
          </p:cNvPr>
          <p:cNvCxnSpPr>
            <a:cxnSpLocks/>
          </p:cNvCxnSpPr>
          <p:nvPr/>
        </p:nvCxnSpPr>
        <p:spPr bwMode="auto">
          <a:xfrm flipV="1">
            <a:off x="2640893" y="2936689"/>
            <a:ext cx="0" cy="587522"/>
          </a:xfrm>
          <a:prstGeom prst="line">
            <a:avLst/>
          </a:prstGeom>
          <a:solidFill>
            <a:schemeClr val="accent1"/>
          </a:solidFill>
          <a:ln w="158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1" name="Conector recto 210">
            <a:extLst>
              <a:ext uri="{FF2B5EF4-FFF2-40B4-BE49-F238E27FC236}">
                <a16:creationId xmlns:a16="http://schemas.microsoft.com/office/drawing/2014/main" id="{84DB999C-BF63-47F5-AB4F-66E30AA88288}"/>
              </a:ext>
            </a:extLst>
          </p:cNvPr>
          <p:cNvCxnSpPr>
            <a:cxnSpLocks/>
          </p:cNvCxnSpPr>
          <p:nvPr/>
        </p:nvCxnSpPr>
        <p:spPr bwMode="auto">
          <a:xfrm flipV="1">
            <a:off x="985972" y="2936689"/>
            <a:ext cx="0" cy="587522"/>
          </a:xfrm>
          <a:prstGeom prst="line">
            <a:avLst/>
          </a:prstGeom>
          <a:solidFill>
            <a:schemeClr val="accent1"/>
          </a:solidFill>
          <a:ln w="158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12" name="Grupo 211">
            <a:extLst>
              <a:ext uri="{FF2B5EF4-FFF2-40B4-BE49-F238E27FC236}">
                <a16:creationId xmlns:a16="http://schemas.microsoft.com/office/drawing/2014/main" id="{0C56160B-14E9-4132-9DB8-7DE09EEDEFE5}"/>
              </a:ext>
            </a:extLst>
          </p:cNvPr>
          <p:cNvGrpSpPr/>
          <p:nvPr/>
        </p:nvGrpSpPr>
        <p:grpSpPr>
          <a:xfrm>
            <a:off x="2591628" y="3441198"/>
            <a:ext cx="748487" cy="141393"/>
            <a:chOff x="2590799" y="2981697"/>
            <a:chExt cx="647694" cy="114476"/>
          </a:xfrm>
        </p:grpSpPr>
        <p:sp>
          <p:nvSpPr>
            <p:cNvPr id="213" name="Rectángulo 212">
              <a:extLst>
                <a:ext uri="{FF2B5EF4-FFF2-40B4-BE49-F238E27FC236}">
                  <a16:creationId xmlns:a16="http://schemas.microsoft.com/office/drawing/2014/main" id="{3F23D7F1-807D-4E34-A085-0868BAED7FA4}"/>
                </a:ext>
              </a:extLst>
            </p:cNvPr>
            <p:cNvSpPr/>
            <p:nvPr/>
          </p:nvSpPr>
          <p:spPr bwMode="auto">
            <a:xfrm>
              <a:off x="2619375" y="3018950"/>
              <a:ext cx="619118" cy="45719"/>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14" name="Rectángulo 213">
              <a:extLst>
                <a:ext uri="{FF2B5EF4-FFF2-40B4-BE49-F238E27FC236}">
                  <a16:creationId xmlns:a16="http://schemas.microsoft.com/office/drawing/2014/main" id="{1083D685-967E-4268-B56C-6130165C75AE}"/>
                </a:ext>
              </a:extLst>
            </p:cNvPr>
            <p:cNvSpPr/>
            <p:nvPr/>
          </p:nvSpPr>
          <p:spPr bwMode="auto">
            <a:xfrm flipH="1">
              <a:off x="2590799" y="2981697"/>
              <a:ext cx="53178" cy="114476"/>
            </a:xfrm>
            <a:prstGeom prst="rect">
              <a:avLst/>
            </a:prstGeom>
            <a:solidFill>
              <a:schemeClr val="accent6">
                <a:lumMod val="75000"/>
              </a:schemeClr>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15" name="Rectángulo 214">
              <a:extLst>
                <a:ext uri="{FF2B5EF4-FFF2-40B4-BE49-F238E27FC236}">
                  <a16:creationId xmlns:a16="http://schemas.microsoft.com/office/drawing/2014/main" id="{39E43DA9-2DCB-4BB1-896E-E329D0542225}"/>
                </a:ext>
              </a:extLst>
            </p:cNvPr>
            <p:cNvSpPr/>
            <p:nvPr/>
          </p:nvSpPr>
          <p:spPr bwMode="auto">
            <a:xfrm flipH="1">
              <a:off x="3181349" y="2981697"/>
              <a:ext cx="53178" cy="114476"/>
            </a:xfrm>
            <a:prstGeom prst="rect">
              <a:avLst/>
            </a:prstGeom>
            <a:solidFill>
              <a:schemeClr val="accent6">
                <a:lumMod val="75000"/>
              </a:schemeClr>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cxnSp>
        <p:nvCxnSpPr>
          <p:cNvPr id="168" name="Conector recto 167">
            <a:extLst>
              <a:ext uri="{FF2B5EF4-FFF2-40B4-BE49-F238E27FC236}">
                <a16:creationId xmlns:a16="http://schemas.microsoft.com/office/drawing/2014/main" id="{BF53CB94-EE3D-4E04-84CA-1F78D49E3AB4}"/>
              </a:ext>
            </a:extLst>
          </p:cNvPr>
          <p:cNvCxnSpPr/>
          <p:nvPr/>
        </p:nvCxnSpPr>
        <p:spPr bwMode="auto">
          <a:xfrm>
            <a:off x="209550" y="4663261"/>
            <a:ext cx="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 name="Grupo 2">
            <a:extLst>
              <a:ext uri="{FF2B5EF4-FFF2-40B4-BE49-F238E27FC236}">
                <a16:creationId xmlns:a16="http://schemas.microsoft.com/office/drawing/2014/main" id="{63E2C0CE-A633-46D6-9D93-6714B8625AA7}"/>
              </a:ext>
            </a:extLst>
          </p:cNvPr>
          <p:cNvGrpSpPr/>
          <p:nvPr/>
        </p:nvGrpSpPr>
        <p:grpSpPr>
          <a:xfrm>
            <a:off x="76200" y="4129890"/>
            <a:ext cx="400050" cy="371446"/>
            <a:chOff x="76200" y="3952904"/>
            <a:chExt cx="400050" cy="371446"/>
          </a:xfrm>
        </p:grpSpPr>
        <p:cxnSp>
          <p:nvCxnSpPr>
            <p:cNvPr id="165" name="Conector recto 164">
              <a:extLst>
                <a:ext uri="{FF2B5EF4-FFF2-40B4-BE49-F238E27FC236}">
                  <a16:creationId xmlns:a16="http://schemas.microsoft.com/office/drawing/2014/main" id="{D0986925-3E54-4589-B13C-4AAD4D03B701}"/>
                </a:ext>
              </a:extLst>
            </p:cNvPr>
            <p:cNvCxnSpPr/>
            <p:nvPr/>
          </p:nvCxnSpPr>
          <p:spPr bwMode="auto">
            <a:xfrm>
              <a:off x="76200" y="4210050"/>
              <a:ext cx="40005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6" name="Conector recto 165">
              <a:extLst>
                <a:ext uri="{FF2B5EF4-FFF2-40B4-BE49-F238E27FC236}">
                  <a16:creationId xmlns:a16="http://schemas.microsoft.com/office/drawing/2014/main" id="{A4D34CBC-B172-4D72-99AA-9AA3C2D5509C}"/>
                </a:ext>
              </a:extLst>
            </p:cNvPr>
            <p:cNvCxnSpPr/>
            <p:nvPr/>
          </p:nvCxnSpPr>
          <p:spPr bwMode="auto">
            <a:xfrm>
              <a:off x="161925" y="4267200"/>
              <a:ext cx="21907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7" name="Conector recto 166">
              <a:extLst>
                <a:ext uri="{FF2B5EF4-FFF2-40B4-BE49-F238E27FC236}">
                  <a16:creationId xmlns:a16="http://schemas.microsoft.com/office/drawing/2014/main" id="{821B4CF1-D474-4809-86E3-50AC8DFBB7E1}"/>
                </a:ext>
              </a:extLst>
            </p:cNvPr>
            <p:cNvCxnSpPr/>
            <p:nvPr/>
          </p:nvCxnSpPr>
          <p:spPr bwMode="auto">
            <a:xfrm>
              <a:off x="209550" y="4324350"/>
              <a:ext cx="12382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9" name="Forma libre: forma 168">
              <a:extLst>
                <a:ext uri="{FF2B5EF4-FFF2-40B4-BE49-F238E27FC236}">
                  <a16:creationId xmlns:a16="http://schemas.microsoft.com/office/drawing/2014/main" id="{F30FF167-52C0-45C5-9EE1-983888318125}"/>
                </a:ext>
              </a:extLst>
            </p:cNvPr>
            <p:cNvSpPr/>
            <p:nvPr/>
          </p:nvSpPr>
          <p:spPr bwMode="auto">
            <a:xfrm>
              <a:off x="266700" y="3952904"/>
              <a:ext cx="112467" cy="257146"/>
            </a:xfrm>
            <a:custGeom>
              <a:avLst/>
              <a:gdLst>
                <a:gd name="connsiteX0" fmla="*/ 9525 w 295275"/>
                <a:gd name="connsiteY0" fmla="*/ 228600 h 228600"/>
                <a:gd name="connsiteX1" fmla="*/ 0 w 295275"/>
                <a:gd name="connsiteY1" fmla="*/ 0 h 228600"/>
                <a:gd name="connsiteX2" fmla="*/ 295275 w 295275"/>
                <a:gd name="connsiteY2" fmla="*/ 0 h 228600"/>
                <a:gd name="connsiteX3" fmla="*/ 295275 w 295275"/>
                <a:gd name="connsiteY3" fmla="*/ 0 h 228600"/>
              </a:gdLst>
              <a:ahLst/>
              <a:cxnLst>
                <a:cxn ang="0">
                  <a:pos x="connsiteX0" y="connsiteY0"/>
                </a:cxn>
                <a:cxn ang="0">
                  <a:pos x="connsiteX1" y="connsiteY1"/>
                </a:cxn>
                <a:cxn ang="0">
                  <a:pos x="connsiteX2" y="connsiteY2"/>
                </a:cxn>
                <a:cxn ang="0">
                  <a:pos x="connsiteX3" y="connsiteY3"/>
                </a:cxn>
              </a:cxnLst>
              <a:rect l="l" t="t" r="r" b="b"/>
              <a:pathLst>
                <a:path w="295275" h="228600">
                  <a:moveTo>
                    <a:pt x="9525" y="228600"/>
                  </a:moveTo>
                  <a:lnTo>
                    <a:pt x="0" y="0"/>
                  </a:lnTo>
                  <a:lnTo>
                    <a:pt x="295275" y="0"/>
                  </a:lnTo>
                  <a:lnTo>
                    <a:pt x="295275" y="0"/>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sp>
        <p:nvSpPr>
          <p:cNvPr id="2" name="CuadroTexto 1">
            <a:extLst>
              <a:ext uri="{FF2B5EF4-FFF2-40B4-BE49-F238E27FC236}">
                <a16:creationId xmlns:a16="http://schemas.microsoft.com/office/drawing/2014/main" id="{FD8C90A1-CA69-4277-92B5-7367725985A0}"/>
              </a:ext>
            </a:extLst>
          </p:cNvPr>
          <p:cNvSpPr txBox="1"/>
          <p:nvPr/>
        </p:nvSpPr>
        <p:spPr>
          <a:xfrm>
            <a:off x="495300" y="1724733"/>
            <a:ext cx="1007979" cy="400110"/>
          </a:xfrm>
          <a:prstGeom prst="rect">
            <a:avLst/>
          </a:prstGeom>
          <a:noFill/>
          <a:ln w="19050">
            <a:solidFill>
              <a:schemeClr val="accent1"/>
            </a:solidFill>
          </a:ln>
        </p:spPr>
        <p:txBody>
          <a:bodyPr wrap="square" rtlCol="0">
            <a:spAutoFit/>
          </a:bodyPr>
          <a:lstStyle/>
          <a:p>
            <a:r>
              <a:rPr lang="es-CO" sz="1000" b="1" dirty="0"/>
              <a:t>Terminales</a:t>
            </a:r>
          </a:p>
          <a:p>
            <a:r>
              <a:rPr lang="es-CO" sz="1000" b="1" dirty="0"/>
              <a:t>1 - 3 - 5</a:t>
            </a:r>
          </a:p>
        </p:txBody>
      </p:sp>
      <p:sp>
        <p:nvSpPr>
          <p:cNvPr id="171" name="CuadroTexto 170">
            <a:extLst>
              <a:ext uri="{FF2B5EF4-FFF2-40B4-BE49-F238E27FC236}">
                <a16:creationId xmlns:a16="http://schemas.microsoft.com/office/drawing/2014/main" id="{1153CE1F-3604-428C-888D-A3C904C78D93}"/>
              </a:ext>
            </a:extLst>
          </p:cNvPr>
          <p:cNvSpPr txBox="1"/>
          <p:nvPr/>
        </p:nvSpPr>
        <p:spPr>
          <a:xfrm>
            <a:off x="2143125" y="1724733"/>
            <a:ext cx="1007979" cy="400110"/>
          </a:xfrm>
          <a:prstGeom prst="rect">
            <a:avLst/>
          </a:prstGeom>
          <a:noFill/>
          <a:ln w="19050">
            <a:solidFill>
              <a:schemeClr val="accent1"/>
            </a:solidFill>
          </a:ln>
        </p:spPr>
        <p:txBody>
          <a:bodyPr wrap="square" rtlCol="0">
            <a:spAutoFit/>
          </a:bodyPr>
          <a:lstStyle/>
          <a:p>
            <a:r>
              <a:rPr lang="es-CO" sz="1000" b="1" dirty="0"/>
              <a:t>Terminales</a:t>
            </a:r>
          </a:p>
          <a:p>
            <a:r>
              <a:rPr lang="es-CO" sz="1000" b="1" dirty="0"/>
              <a:t>2 - 4 - 6</a:t>
            </a:r>
          </a:p>
        </p:txBody>
      </p:sp>
      <p:sp>
        <p:nvSpPr>
          <p:cNvPr id="172"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sp>
        <p:nvSpPr>
          <p:cNvPr id="173" name="Shape 71">
            <a:extLst>
              <a:ext uri="{FF2B5EF4-FFF2-40B4-BE49-F238E27FC236}">
                <a16:creationId xmlns:a16="http://schemas.microsoft.com/office/drawing/2014/main" id="{9CA6376E-4A0D-432C-9AD7-438EB87B225C}"/>
              </a:ext>
            </a:extLst>
          </p:cNvPr>
          <p:cNvSpPr txBox="1"/>
          <p:nvPr/>
        </p:nvSpPr>
        <p:spPr>
          <a:xfrm>
            <a:off x="853417" y="703853"/>
            <a:ext cx="3757911"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Tanque Muerto (conexiones)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174" name="Shape 71">
            <a:extLst>
              <a:ext uri="{FF2B5EF4-FFF2-40B4-BE49-F238E27FC236}">
                <a16:creationId xmlns:a16="http://schemas.microsoft.com/office/drawing/2014/main" id="{A9B3CCF4-6174-45BB-B4C7-C4B4375546BB}"/>
              </a:ext>
            </a:extLst>
          </p:cNvPr>
          <p:cNvSpPr txBox="1"/>
          <p:nvPr/>
        </p:nvSpPr>
        <p:spPr>
          <a:xfrm>
            <a:off x="263906" y="1148657"/>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u="sng" noProof="0" dirty="0">
                <a:solidFill>
                  <a:srgbClr val="000000"/>
                </a:solidFill>
                <a:latin typeface="Arial"/>
              </a:rPr>
              <a:t>1</a:t>
            </a:r>
            <a:r>
              <a:rPr kumimoji="0" lang="es-MX" sz="1600" i="0" u="sng" strike="noStrike" kern="1200" cap="none" spc="0" normalizeH="0" baseline="0" noProof="0" dirty="0" smtClean="0">
                <a:ln>
                  <a:noFill/>
                </a:ln>
                <a:solidFill>
                  <a:srgbClr val="000000"/>
                </a:solidFill>
                <a:effectLst/>
                <a:uLnTx/>
                <a:uFillTx/>
                <a:latin typeface="Arial"/>
              </a:rPr>
              <a:t> </a:t>
            </a:r>
            <a:r>
              <a:rPr kumimoji="0" lang="es-MX" sz="1600" i="0" u="sng" strike="noStrike" kern="1200" cap="none" spc="0" normalizeH="0" baseline="0" noProof="0" dirty="0">
                <a:ln>
                  <a:noFill/>
                </a:ln>
                <a:solidFill>
                  <a:srgbClr val="000000"/>
                </a:solidFill>
                <a:effectLst/>
                <a:uLnTx/>
                <a:uFillTx/>
                <a:latin typeface="Arial"/>
              </a:rPr>
              <a:t>Cámara/Fase</a:t>
            </a:r>
          </a:p>
        </p:txBody>
      </p:sp>
      <p:sp>
        <p:nvSpPr>
          <p:cNvPr id="175" name="CuadroTexto 174"/>
          <p:cNvSpPr txBox="1"/>
          <p:nvPr/>
        </p:nvSpPr>
        <p:spPr>
          <a:xfrm>
            <a:off x="2341023" y="3966043"/>
            <a:ext cx="501445" cy="246221"/>
          </a:xfrm>
          <a:prstGeom prst="rect">
            <a:avLst/>
          </a:prstGeom>
          <a:noFill/>
        </p:spPr>
        <p:txBody>
          <a:bodyPr wrap="square" rtlCol="0">
            <a:spAutoFit/>
          </a:bodyPr>
          <a:lstStyle/>
          <a:p>
            <a:r>
              <a:rPr lang="es-CO" sz="1000" b="1" dirty="0" smtClean="0"/>
              <a:t>VA</a:t>
            </a:r>
            <a:endParaRPr lang="es-CO" sz="1000" b="1" dirty="0"/>
          </a:p>
        </p:txBody>
      </p:sp>
      <p:cxnSp>
        <p:nvCxnSpPr>
          <p:cNvPr id="5" name="Conector recto de flecha 4"/>
          <p:cNvCxnSpPr/>
          <p:nvPr/>
        </p:nvCxnSpPr>
        <p:spPr bwMode="auto">
          <a:xfrm flipV="1">
            <a:off x="2604814" y="3562927"/>
            <a:ext cx="350756" cy="41342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666118106"/>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6">
            <a:extLst>
              <a:ext uri="{FF2B5EF4-FFF2-40B4-BE49-F238E27FC236}">
                <a16:creationId xmlns:a16="http://schemas.microsoft.com/office/drawing/2014/main" id="{2481C9ED-EA20-4422-9CA4-0C1536DCE81B}"/>
              </a:ext>
            </a:extLst>
          </p:cNvPr>
          <p:cNvGraphicFramePr>
            <a:graphicFrameLocks noGrp="1"/>
          </p:cNvGraphicFramePr>
          <p:nvPr>
            <p:extLst>
              <p:ext uri="{D42A27DB-BD31-4B8C-83A1-F6EECF244321}">
                <p14:modId xmlns:p14="http://schemas.microsoft.com/office/powerpoint/2010/main" val="10142385"/>
              </p:ext>
            </p:extLst>
          </p:nvPr>
        </p:nvGraphicFramePr>
        <p:xfrm>
          <a:off x="3667677" y="939882"/>
          <a:ext cx="5277538" cy="3584035"/>
        </p:xfrm>
        <a:graphic>
          <a:graphicData uri="http://schemas.openxmlformats.org/drawingml/2006/table">
            <a:tbl>
              <a:tblPr firstRow="1" bandRow="1">
                <a:tableStyleId>{5C22544A-7EE6-4342-B048-85BDC9FD1C3A}</a:tableStyleId>
              </a:tblPr>
              <a:tblGrid>
                <a:gridCol w="447123">
                  <a:extLst>
                    <a:ext uri="{9D8B030D-6E8A-4147-A177-3AD203B41FA5}">
                      <a16:colId xmlns:a16="http://schemas.microsoft.com/office/drawing/2014/main" val="467392904"/>
                    </a:ext>
                  </a:extLst>
                </a:gridCol>
                <a:gridCol w="944217">
                  <a:extLst>
                    <a:ext uri="{9D8B030D-6E8A-4147-A177-3AD203B41FA5}">
                      <a16:colId xmlns:a16="http://schemas.microsoft.com/office/drawing/2014/main" val="1925985854"/>
                    </a:ext>
                  </a:extLst>
                </a:gridCol>
                <a:gridCol w="958325">
                  <a:extLst>
                    <a:ext uri="{9D8B030D-6E8A-4147-A177-3AD203B41FA5}">
                      <a16:colId xmlns:a16="http://schemas.microsoft.com/office/drawing/2014/main" val="2744223563"/>
                    </a:ext>
                  </a:extLst>
                </a:gridCol>
                <a:gridCol w="666071">
                  <a:extLst>
                    <a:ext uri="{9D8B030D-6E8A-4147-A177-3AD203B41FA5}">
                      <a16:colId xmlns:a16="http://schemas.microsoft.com/office/drawing/2014/main" val="31576198"/>
                    </a:ext>
                  </a:extLst>
                </a:gridCol>
                <a:gridCol w="759606">
                  <a:extLst>
                    <a:ext uri="{9D8B030D-6E8A-4147-A177-3AD203B41FA5}">
                      <a16:colId xmlns:a16="http://schemas.microsoft.com/office/drawing/2014/main" val="3058193292"/>
                    </a:ext>
                  </a:extLst>
                </a:gridCol>
                <a:gridCol w="530942">
                  <a:extLst>
                    <a:ext uri="{9D8B030D-6E8A-4147-A177-3AD203B41FA5}">
                      <a16:colId xmlns:a16="http://schemas.microsoft.com/office/drawing/2014/main" val="1480587437"/>
                    </a:ext>
                  </a:extLst>
                </a:gridCol>
                <a:gridCol w="971254">
                  <a:extLst>
                    <a:ext uri="{9D8B030D-6E8A-4147-A177-3AD203B41FA5}">
                      <a16:colId xmlns:a16="http://schemas.microsoft.com/office/drawing/2014/main" val="912901522"/>
                    </a:ext>
                  </a:extLst>
                </a:gridCol>
              </a:tblGrid>
              <a:tr h="275695">
                <a:tc>
                  <a:txBody>
                    <a:bodyPr/>
                    <a:lstStyle/>
                    <a:p>
                      <a:pPr algn="ctr"/>
                      <a:r>
                        <a:rPr lang="es-CO" sz="1000" dirty="0" err="1"/>
                        <a:t>Item</a:t>
                      </a:r>
                      <a:endParaRPr lang="es-CO" sz="1000" dirty="0"/>
                    </a:p>
                  </a:txBody>
                  <a:tcPr/>
                </a:tc>
                <a:tc>
                  <a:txBody>
                    <a:bodyPr/>
                    <a:lstStyle/>
                    <a:p>
                      <a:pPr algn="ctr"/>
                      <a:r>
                        <a:rPr lang="es-CO" sz="1000" dirty="0"/>
                        <a:t>Posición </a:t>
                      </a:r>
                      <a:r>
                        <a:rPr lang="es-CO" sz="1000" dirty="0" err="1"/>
                        <a:t>Int</a:t>
                      </a:r>
                      <a:r>
                        <a:rPr lang="es-CO" sz="1000" dirty="0"/>
                        <a:t>.</a:t>
                      </a:r>
                    </a:p>
                  </a:txBody>
                  <a:tcPr/>
                </a:tc>
                <a:tc>
                  <a:txBody>
                    <a:bodyPr/>
                    <a:lstStyle/>
                    <a:p>
                      <a:pPr algn="ctr"/>
                      <a:r>
                        <a:rPr lang="es-CO" sz="1000" dirty="0"/>
                        <a:t>Modo</a:t>
                      </a:r>
                    </a:p>
                  </a:txBody>
                  <a:tcPr/>
                </a:tc>
                <a:tc>
                  <a:txBody>
                    <a:bodyPr/>
                    <a:lstStyle/>
                    <a:p>
                      <a:pPr algn="ctr"/>
                      <a:r>
                        <a:rPr lang="es-CO" sz="1000" dirty="0" smtClean="0"/>
                        <a:t>HV</a:t>
                      </a:r>
                      <a:endParaRPr lang="es-CO" sz="1000" dirty="0"/>
                    </a:p>
                  </a:txBody>
                  <a:tcPr/>
                </a:tc>
                <a:tc>
                  <a:txBody>
                    <a:bodyPr/>
                    <a:lstStyle/>
                    <a:p>
                      <a:pPr algn="ctr"/>
                      <a:r>
                        <a:rPr lang="es-CO" sz="1000" dirty="0" smtClean="0"/>
                        <a:t>Flotación</a:t>
                      </a:r>
                      <a:endParaRPr lang="es-CO" sz="1000" dirty="0"/>
                    </a:p>
                  </a:txBody>
                  <a:tcPr/>
                </a:tc>
                <a:tc>
                  <a:txBody>
                    <a:bodyPr/>
                    <a:lstStyle/>
                    <a:p>
                      <a:pPr algn="ctr"/>
                      <a:r>
                        <a:rPr lang="es-CO" sz="1000" dirty="0" smtClean="0"/>
                        <a:t>UST</a:t>
                      </a:r>
                      <a:endParaRPr lang="es-CO" sz="1000" dirty="0"/>
                    </a:p>
                  </a:txBody>
                  <a:tcPr/>
                </a:tc>
                <a:tc>
                  <a:txBody>
                    <a:bodyPr/>
                    <a:lstStyle/>
                    <a:p>
                      <a:pPr algn="ctr"/>
                      <a:r>
                        <a:rPr lang="es-CO" sz="1000" dirty="0" smtClean="0"/>
                        <a:t>Elemento</a:t>
                      </a:r>
                      <a:endParaRPr lang="es-CO" sz="1000" dirty="0"/>
                    </a:p>
                  </a:txBody>
                  <a:tcPr/>
                </a:tc>
                <a:extLst>
                  <a:ext uri="{0D108BD9-81ED-4DB2-BD59-A6C34878D82A}">
                    <a16:rowId xmlns:a16="http://schemas.microsoft.com/office/drawing/2014/main" val="229810640"/>
                  </a:ext>
                </a:extLst>
              </a:tr>
              <a:tr h="275695">
                <a:tc>
                  <a:txBody>
                    <a:bodyPr/>
                    <a:lstStyle/>
                    <a:p>
                      <a:pPr algn="ctr"/>
                      <a:r>
                        <a:rPr lang="es-CO" sz="1000" dirty="0"/>
                        <a:t>1</a:t>
                      </a:r>
                    </a:p>
                  </a:txBody>
                  <a:tcPr/>
                </a:tc>
                <a:tc>
                  <a:txBody>
                    <a:bodyPr/>
                    <a:lstStyle/>
                    <a:p>
                      <a:pPr algn="ctr"/>
                      <a:r>
                        <a:rPr lang="es-CO" sz="1000" dirty="0"/>
                        <a:t>Abierto</a:t>
                      </a:r>
                    </a:p>
                  </a:txBody>
                  <a:tcPr/>
                </a:tc>
                <a:tc>
                  <a:txBody>
                    <a:bodyPr/>
                    <a:lstStyle/>
                    <a:p>
                      <a:pPr algn="ctr"/>
                      <a:r>
                        <a:rPr lang="es-CO" sz="1000" dirty="0" smtClean="0"/>
                        <a:t>GST-</a:t>
                      </a:r>
                      <a:r>
                        <a:rPr lang="es-CO" sz="1000" dirty="0" err="1" smtClean="0"/>
                        <a:t>Ground</a:t>
                      </a:r>
                      <a:endParaRPr lang="es-CO" sz="1000" dirty="0"/>
                    </a:p>
                  </a:txBody>
                  <a:tcPr/>
                </a:tc>
                <a:tc>
                  <a:txBody>
                    <a:bodyPr/>
                    <a:lstStyle/>
                    <a:p>
                      <a:pPr algn="ctr"/>
                      <a:r>
                        <a:rPr lang="es-CO" sz="1000" dirty="0"/>
                        <a:t>1</a:t>
                      </a:r>
                    </a:p>
                  </a:txBody>
                  <a:tcPr/>
                </a:tc>
                <a:tc>
                  <a:txBody>
                    <a:bodyPr/>
                    <a:lstStyle/>
                    <a:p>
                      <a:pPr algn="ctr"/>
                      <a:r>
                        <a:rPr lang="es-CO" sz="1000" dirty="0" smtClean="0"/>
                        <a:t>2</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A1</a:t>
                      </a:r>
                      <a:endParaRPr lang="es-CO" sz="1000" dirty="0"/>
                    </a:p>
                  </a:txBody>
                  <a:tcPr/>
                </a:tc>
                <a:extLst>
                  <a:ext uri="{0D108BD9-81ED-4DB2-BD59-A6C34878D82A}">
                    <a16:rowId xmlns:a16="http://schemas.microsoft.com/office/drawing/2014/main" val="1357123143"/>
                  </a:ext>
                </a:extLst>
              </a:tr>
              <a:tr h="275695">
                <a:tc>
                  <a:txBody>
                    <a:bodyPr/>
                    <a:lstStyle/>
                    <a:p>
                      <a:pPr algn="ctr"/>
                      <a:r>
                        <a:rPr lang="es-CO" sz="1000" dirty="0"/>
                        <a:t>2</a:t>
                      </a:r>
                    </a:p>
                  </a:txBody>
                  <a:tcPr/>
                </a:tc>
                <a:tc>
                  <a:txBody>
                    <a:bodyPr/>
                    <a:lstStyle/>
                    <a:p>
                      <a:pPr algn="ct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smtClean="0"/>
                    </a:p>
                  </a:txBody>
                  <a:tcPr/>
                </a:tc>
                <a:tc>
                  <a:txBody>
                    <a:bodyPr/>
                    <a:lstStyle/>
                    <a:p>
                      <a:pPr algn="ctr"/>
                      <a:r>
                        <a:rPr lang="es-CO" sz="1000" dirty="0"/>
                        <a:t>2</a:t>
                      </a:r>
                    </a:p>
                  </a:txBody>
                  <a:tcPr/>
                </a:tc>
                <a:tc>
                  <a:txBody>
                    <a:bodyPr/>
                    <a:lstStyle/>
                    <a:p>
                      <a:pPr algn="ctr"/>
                      <a:r>
                        <a:rPr lang="es-CO" sz="1000" dirty="0" smtClean="0"/>
                        <a:t>1</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A2</a:t>
                      </a:r>
                      <a:endParaRPr lang="es-CO" sz="1000" dirty="0"/>
                    </a:p>
                  </a:txBody>
                  <a:tcPr/>
                </a:tc>
                <a:extLst>
                  <a:ext uri="{0D108BD9-81ED-4DB2-BD59-A6C34878D82A}">
                    <a16:rowId xmlns:a16="http://schemas.microsoft.com/office/drawing/2014/main" val="2472420844"/>
                  </a:ext>
                </a:extLst>
              </a:tr>
              <a:tr h="275695">
                <a:tc>
                  <a:txBody>
                    <a:bodyPr/>
                    <a:lstStyle/>
                    <a:p>
                      <a:pPr algn="ctr"/>
                      <a:r>
                        <a:rPr lang="es-CO" sz="1000" dirty="0"/>
                        <a:t>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smtClean="0"/>
                    </a:p>
                  </a:txBody>
                  <a:tcPr/>
                </a:tc>
                <a:tc>
                  <a:txBody>
                    <a:bodyPr/>
                    <a:lstStyle/>
                    <a:p>
                      <a:pPr algn="ctr"/>
                      <a:r>
                        <a:rPr lang="es-CO" sz="1000" dirty="0"/>
                        <a:t>3</a:t>
                      </a:r>
                    </a:p>
                  </a:txBody>
                  <a:tcPr/>
                </a:tc>
                <a:tc>
                  <a:txBody>
                    <a:bodyPr/>
                    <a:lstStyle/>
                    <a:p>
                      <a:pPr algn="ctr"/>
                      <a:r>
                        <a:rPr lang="es-CO" sz="1000" dirty="0" smtClean="0"/>
                        <a:t>4</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B3</a:t>
                      </a:r>
                      <a:endParaRPr lang="es-CO" sz="1000" dirty="0"/>
                    </a:p>
                  </a:txBody>
                  <a:tcPr/>
                </a:tc>
                <a:extLst>
                  <a:ext uri="{0D108BD9-81ED-4DB2-BD59-A6C34878D82A}">
                    <a16:rowId xmlns:a16="http://schemas.microsoft.com/office/drawing/2014/main" val="116703429"/>
                  </a:ext>
                </a:extLst>
              </a:tr>
              <a:tr h="275695">
                <a:tc>
                  <a:txBody>
                    <a:bodyPr/>
                    <a:lstStyle/>
                    <a:p>
                      <a:pPr algn="ctr"/>
                      <a:r>
                        <a:rPr lang="es-CO" sz="1000" dirty="0"/>
                        <a:t>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smtClean="0"/>
                    </a:p>
                  </a:txBody>
                  <a:tcPr/>
                </a:tc>
                <a:tc>
                  <a:txBody>
                    <a:bodyPr/>
                    <a:lstStyle/>
                    <a:p>
                      <a:pPr algn="ctr"/>
                      <a:r>
                        <a:rPr lang="es-CO" sz="1000" dirty="0"/>
                        <a:t>4</a:t>
                      </a:r>
                    </a:p>
                  </a:txBody>
                  <a:tcPr/>
                </a:tc>
                <a:tc>
                  <a:txBody>
                    <a:bodyPr/>
                    <a:lstStyle/>
                    <a:p>
                      <a:pPr algn="ctr"/>
                      <a:r>
                        <a:rPr lang="es-CO" sz="1000" dirty="0" smtClean="0"/>
                        <a:t>3</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B4</a:t>
                      </a:r>
                      <a:endParaRPr lang="es-CO" sz="1000" dirty="0"/>
                    </a:p>
                  </a:txBody>
                  <a:tcPr/>
                </a:tc>
                <a:extLst>
                  <a:ext uri="{0D108BD9-81ED-4DB2-BD59-A6C34878D82A}">
                    <a16:rowId xmlns:a16="http://schemas.microsoft.com/office/drawing/2014/main" val="882970740"/>
                  </a:ext>
                </a:extLst>
              </a:tr>
              <a:tr h="275695">
                <a:tc>
                  <a:txBody>
                    <a:bodyPr/>
                    <a:lstStyle/>
                    <a:p>
                      <a:pPr algn="ctr"/>
                      <a:r>
                        <a:rPr lang="es-CO" sz="1000" dirty="0"/>
                        <a:t>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smtClean="0"/>
                    </a:p>
                  </a:txBody>
                  <a:tcPr/>
                </a:tc>
                <a:tc>
                  <a:txBody>
                    <a:bodyPr/>
                    <a:lstStyle/>
                    <a:p>
                      <a:pPr algn="ctr"/>
                      <a:r>
                        <a:rPr lang="es-CO" sz="1000" dirty="0"/>
                        <a:t>5</a:t>
                      </a:r>
                    </a:p>
                  </a:txBody>
                  <a:tcPr/>
                </a:tc>
                <a:tc>
                  <a:txBody>
                    <a:bodyPr/>
                    <a:lstStyle/>
                    <a:p>
                      <a:pPr algn="ctr"/>
                      <a:r>
                        <a:rPr lang="es-CO" sz="1000" dirty="0" smtClean="0"/>
                        <a:t>6</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C5</a:t>
                      </a:r>
                      <a:endParaRPr lang="es-CO" sz="1000" dirty="0"/>
                    </a:p>
                  </a:txBody>
                  <a:tcPr/>
                </a:tc>
                <a:extLst>
                  <a:ext uri="{0D108BD9-81ED-4DB2-BD59-A6C34878D82A}">
                    <a16:rowId xmlns:a16="http://schemas.microsoft.com/office/drawing/2014/main" val="1189618642"/>
                  </a:ext>
                </a:extLst>
              </a:tr>
              <a:tr h="275695">
                <a:tc>
                  <a:txBody>
                    <a:bodyPr/>
                    <a:lstStyle/>
                    <a:p>
                      <a:pPr algn="ctr"/>
                      <a:r>
                        <a:rPr lang="es-CO" sz="1000" dirty="0"/>
                        <a:t>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smtClean="0"/>
                    </a:p>
                  </a:txBody>
                  <a:tcPr/>
                </a:tc>
                <a:tc>
                  <a:txBody>
                    <a:bodyPr/>
                    <a:lstStyle/>
                    <a:p>
                      <a:pPr algn="ctr"/>
                      <a:r>
                        <a:rPr lang="es-CO" sz="1000" dirty="0"/>
                        <a:t>6</a:t>
                      </a:r>
                    </a:p>
                  </a:txBody>
                  <a:tcPr/>
                </a:tc>
                <a:tc>
                  <a:txBody>
                    <a:bodyPr/>
                    <a:lstStyle/>
                    <a:p>
                      <a:pPr algn="ctr"/>
                      <a:r>
                        <a:rPr lang="es-CO" sz="1000" dirty="0" smtClean="0"/>
                        <a:t>5</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C6</a:t>
                      </a:r>
                      <a:endParaRPr lang="es-CO" sz="1000" dirty="0"/>
                    </a:p>
                  </a:txBody>
                  <a:tcPr/>
                </a:tc>
                <a:extLst>
                  <a:ext uri="{0D108BD9-81ED-4DB2-BD59-A6C34878D82A}">
                    <a16:rowId xmlns:a16="http://schemas.microsoft.com/office/drawing/2014/main" val="1264637633"/>
                  </a:ext>
                </a:extLst>
              </a:tr>
              <a:tr h="275695">
                <a:tc>
                  <a:txBody>
                    <a:bodyPr/>
                    <a:lstStyle/>
                    <a:p>
                      <a:pPr algn="ctr"/>
                      <a:r>
                        <a:rPr lang="es-CO" sz="1000" dirty="0"/>
                        <a:t>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UST</a:t>
                      </a:r>
                      <a:endParaRPr lang="es-CO" sz="1000" dirty="0"/>
                    </a:p>
                  </a:txBody>
                  <a:tcPr/>
                </a:tc>
                <a:tc>
                  <a:txBody>
                    <a:bodyPr/>
                    <a:lstStyle/>
                    <a:p>
                      <a:pPr algn="ctr"/>
                      <a:r>
                        <a:rPr lang="es-CO" sz="1000" dirty="0"/>
                        <a:t>1</a:t>
                      </a:r>
                    </a:p>
                  </a:txBody>
                  <a:tcPr/>
                </a:tc>
                <a:tc>
                  <a:txBody>
                    <a:bodyPr/>
                    <a:lstStyle/>
                    <a:p>
                      <a:pPr algn="ctr"/>
                      <a:r>
                        <a:rPr lang="es-CO" sz="1000" dirty="0" smtClean="0"/>
                        <a:t>--</a:t>
                      </a:r>
                      <a:endParaRPr lang="es-CO" sz="1000" dirty="0"/>
                    </a:p>
                  </a:txBody>
                  <a:tcPr/>
                </a:tc>
                <a:tc>
                  <a:txBody>
                    <a:bodyPr/>
                    <a:lstStyle/>
                    <a:p>
                      <a:pPr algn="ctr"/>
                      <a:r>
                        <a:rPr lang="es-CO" sz="1000" dirty="0" smtClean="0"/>
                        <a:t>2</a:t>
                      </a:r>
                      <a:endParaRPr lang="es-CO" sz="1000" dirty="0"/>
                    </a:p>
                  </a:txBody>
                  <a:tcPr/>
                </a:tc>
                <a:tc>
                  <a:txBody>
                    <a:bodyPr/>
                    <a:lstStyle/>
                    <a:p>
                      <a:pPr algn="ctr"/>
                      <a:r>
                        <a:rPr lang="es-CO" sz="1000" dirty="0" smtClean="0"/>
                        <a:t>A1-A2</a:t>
                      </a:r>
                      <a:endParaRPr lang="es-CO" sz="1000" dirty="0"/>
                    </a:p>
                  </a:txBody>
                  <a:tcPr/>
                </a:tc>
                <a:extLst>
                  <a:ext uri="{0D108BD9-81ED-4DB2-BD59-A6C34878D82A}">
                    <a16:rowId xmlns:a16="http://schemas.microsoft.com/office/drawing/2014/main" val="1062262978"/>
                  </a:ext>
                </a:extLst>
              </a:tr>
              <a:tr h="275695">
                <a:tc>
                  <a:txBody>
                    <a:bodyPr/>
                    <a:lstStyle/>
                    <a:p>
                      <a:pPr algn="ctr"/>
                      <a:r>
                        <a:rPr lang="es-CO" sz="1000" dirty="0"/>
                        <a:t>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UST</a:t>
                      </a:r>
                    </a:p>
                  </a:txBody>
                  <a:tcPr/>
                </a:tc>
                <a:tc>
                  <a:txBody>
                    <a:bodyPr/>
                    <a:lstStyle/>
                    <a:p>
                      <a:pPr algn="ctr"/>
                      <a:r>
                        <a:rPr lang="es-CO" sz="1000" dirty="0"/>
                        <a:t>3</a:t>
                      </a:r>
                    </a:p>
                  </a:txBody>
                  <a:tcPr/>
                </a:tc>
                <a:tc>
                  <a:txBody>
                    <a:bodyPr/>
                    <a:lstStyle/>
                    <a:p>
                      <a:pPr algn="ctr"/>
                      <a:r>
                        <a:rPr lang="es-CO" sz="1000" dirty="0" smtClean="0"/>
                        <a:t>--</a:t>
                      </a:r>
                      <a:endParaRPr lang="es-CO" sz="1000" dirty="0"/>
                    </a:p>
                  </a:txBody>
                  <a:tcPr/>
                </a:tc>
                <a:tc>
                  <a:txBody>
                    <a:bodyPr/>
                    <a:lstStyle/>
                    <a:p>
                      <a:pPr algn="ctr"/>
                      <a:r>
                        <a:rPr lang="es-CO" sz="1000" dirty="0" smtClean="0"/>
                        <a:t>4</a:t>
                      </a:r>
                      <a:endParaRPr lang="es-CO" sz="1000" dirty="0"/>
                    </a:p>
                  </a:txBody>
                  <a:tcPr/>
                </a:tc>
                <a:tc>
                  <a:txBody>
                    <a:bodyPr/>
                    <a:lstStyle/>
                    <a:p>
                      <a:pPr algn="ctr"/>
                      <a:r>
                        <a:rPr lang="es-CO" sz="1000" dirty="0" smtClean="0"/>
                        <a:t>B3-B4</a:t>
                      </a:r>
                      <a:endParaRPr lang="es-CO" sz="1000" dirty="0"/>
                    </a:p>
                  </a:txBody>
                  <a:tcPr/>
                </a:tc>
                <a:extLst>
                  <a:ext uri="{0D108BD9-81ED-4DB2-BD59-A6C34878D82A}">
                    <a16:rowId xmlns:a16="http://schemas.microsoft.com/office/drawing/2014/main" val="3439226623"/>
                  </a:ext>
                </a:extLst>
              </a:tr>
              <a:tr h="275695">
                <a:tc>
                  <a:txBody>
                    <a:bodyPr/>
                    <a:lstStyle/>
                    <a:p>
                      <a:pPr algn="ctr"/>
                      <a:r>
                        <a:rPr lang="es-CO" sz="1000" dirty="0"/>
                        <a:t>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UST</a:t>
                      </a:r>
                    </a:p>
                  </a:txBody>
                  <a:tcPr/>
                </a:tc>
                <a:tc>
                  <a:txBody>
                    <a:bodyPr/>
                    <a:lstStyle/>
                    <a:p>
                      <a:pPr algn="ctr"/>
                      <a:r>
                        <a:rPr lang="es-CO" sz="1000" dirty="0"/>
                        <a:t>5</a:t>
                      </a:r>
                    </a:p>
                  </a:txBody>
                  <a:tcPr/>
                </a:tc>
                <a:tc>
                  <a:txBody>
                    <a:bodyPr/>
                    <a:lstStyle/>
                    <a:p>
                      <a:pPr algn="ctr"/>
                      <a:r>
                        <a:rPr lang="es-CO" sz="1000" dirty="0" smtClean="0"/>
                        <a:t>--</a:t>
                      </a:r>
                      <a:endParaRPr lang="es-CO" sz="1000" dirty="0"/>
                    </a:p>
                  </a:txBody>
                  <a:tcPr/>
                </a:tc>
                <a:tc>
                  <a:txBody>
                    <a:bodyPr/>
                    <a:lstStyle/>
                    <a:p>
                      <a:pPr algn="ctr"/>
                      <a:r>
                        <a:rPr lang="es-CO" sz="1000" dirty="0" smtClean="0"/>
                        <a:t>6</a:t>
                      </a:r>
                      <a:endParaRPr lang="es-CO" sz="1000" dirty="0"/>
                    </a:p>
                  </a:txBody>
                  <a:tcPr/>
                </a:tc>
                <a:tc>
                  <a:txBody>
                    <a:bodyPr/>
                    <a:lstStyle/>
                    <a:p>
                      <a:pPr algn="ctr"/>
                      <a:r>
                        <a:rPr lang="es-CO" sz="1000" dirty="0" smtClean="0"/>
                        <a:t>C5-C6</a:t>
                      </a:r>
                      <a:endParaRPr lang="es-CO" sz="1000" dirty="0"/>
                    </a:p>
                  </a:txBody>
                  <a:tcPr/>
                </a:tc>
                <a:extLst>
                  <a:ext uri="{0D108BD9-81ED-4DB2-BD59-A6C34878D82A}">
                    <a16:rowId xmlns:a16="http://schemas.microsoft.com/office/drawing/2014/main" val="659839766"/>
                  </a:ext>
                </a:extLst>
              </a:tr>
              <a:tr h="275695">
                <a:tc>
                  <a:txBody>
                    <a:bodyPr/>
                    <a:lstStyle/>
                    <a:p>
                      <a:pPr algn="ctr"/>
                      <a:r>
                        <a:rPr lang="es-CO" sz="1000" dirty="0"/>
                        <a:t>10</a:t>
                      </a:r>
                    </a:p>
                  </a:txBody>
                  <a:tcPr/>
                </a:tc>
                <a:tc>
                  <a:txBody>
                    <a:bodyPr/>
                    <a:lstStyle/>
                    <a:p>
                      <a:pPr algn="ctr"/>
                      <a:r>
                        <a:rPr lang="es-CO" sz="1000" dirty="0"/>
                        <a:t>Cerrado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smtClean="0"/>
                    </a:p>
                  </a:txBody>
                  <a:tcPr/>
                </a:tc>
                <a:tc>
                  <a:txBody>
                    <a:bodyPr/>
                    <a:lstStyle/>
                    <a:p>
                      <a:pPr algn="ctr"/>
                      <a:r>
                        <a:rPr lang="es-CO" sz="1000" dirty="0"/>
                        <a:t>1 ó 2</a:t>
                      </a:r>
                    </a:p>
                  </a:txBody>
                  <a:tcPr/>
                </a:tc>
                <a:tc>
                  <a:txBody>
                    <a:bodyPr/>
                    <a:lstStyle/>
                    <a:p>
                      <a:pPr algn="ctr"/>
                      <a:r>
                        <a:rPr lang="es-CO" sz="1000" dirty="0" smtClean="0"/>
                        <a:t>--</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A’</a:t>
                      </a:r>
                      <a:endParaRPr lang="es-CO" sz="1000" dirty="0"/>
                    </a:p>
                  </a:txBody>
                  <a:tcPr/>
                </a:tc>
                <a:extLst>
                  <a:ext uri="{0D108BD9-81ED-4DB2-BD59-A6C34878D82A}">
                    <a16:rowId xmlns:a16="http://schemas.microsoft.com/office/drawing/2014/main" val="3068465978"/>
                  </a:ext>
                </a:extLst>
              </a:tr>
              <a:tr h="275695">
                <a:tc>
                  <a:txBody>
                    <a:bodyPr/>
                    <a:lstStyle/>
                    <a:p>
                      <a:pPr algn="ctr"/>
                      <a:r>
                        <a:rPr lang="es-CO" sz="1000" dirty="0"/>
                        <a:t>11</a:t>
                      </a:r>
                    </a:p>
                  </a:txBody>
                  <a:tcPr/>
                </a:tc>
                <a:tc>
                  <a:txBody>
                    <a:bodyPr/>
                    <a:lstStyle/>
                    <a:p>
                      <a:pPr algn="ctr"/>
                      <a:r>
                        <a:rPr lang="es-CO" sz="1000" dirty="0"/>
                        <a:t>Cerrado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smtClean="0"/>
                    </a:p>
                  </a:txBody>
                  <a:tcPr/>
                </a:tc>
                <a:tc>
                  <a:txBody>
                    <a:bodyPr/>
                    <a:lstStyle/>
                    <a:p>
                      <a:pPr algn="ctr"/>
                      <a:r>
                        <a:rPr lang="es-CO" sz="1000" dirty="0"/>
                        <a:t>1 ó 2</a:t>
                      </a:r>
                    </a:p>
                  </a:txBody>
                  <a:tcPr/>
                </a:tc>
                <a:tc>
                  <a:txBody>
                    <a:bodyPr/>
                    <a:lstStyle/>
                    <a:p>
                      <a:pPr algn="ctr"/>
                      <a:r>
                        <a:rPr lang="es-CO" sz="1000" dirty="0" smtClean="0"/>
                        <a:t>--</a:t>
                      </a:r>
                      <a:endParaRPr lang="es-CO" sz="1000" dirty="0"/>
                    </a:p>
                  </a:txBody>
                  <a:tcPr/>
                </a:tc>
                <a:tc>
                  <a:txBody>
                    <a:bodyPr/>
                    <a:lstStyle/>
                    <a:p>
                      <a:pPr algn="ctr"/>
                      <a:r>
                        <a:rPr lang="es-CO" sz="1000" dirty="0" smtClean="0"/>
                        <a:t>--</a:t>
                      </a:r>
                      <a:endParaRPr lang="es-CO"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CO" sz="1000" dirty="0" smtClean="0"/>
                        <a:t>B’</a:t>
                      </a:r>
                    </a:p>
                  </a:txBody>
                  <a:tcPr/>
                </a:tc>
                <a:extLst>
                  <a:ext uri="{0D108BD9-81ED-4DB2-BD59-A6C34878D82A}">
                    <a16:rowId xmlns:a16="http://schemas.microsoft.com/office/drawing/2014/main" val="4172099824"/>
                  </a:ext>
                </a:extLst>
              </a:tr>
              <a:tr h="275695">
                <a:tc>
                  <a:txBody>
                    <a:bodyPr/>
                    <a:lstStyle/>
                    <a:p>
                      <a:pPr algn="ctr"/>
                      <a:r>
                        <a:rPr lang="es-CO" sz="1000" dirty="0"/>
                        <a:t>12</a:t>
                      </a:r>
                    </a:p>
                  </a:txBody>
                  <a:tcPr/>
                </a:tc>
                <a:tc>
                  <a:txBody>
                    <a:bodyPr/>
                    <a:lstStyle/>
                    <a:p>
                      <a:pPr algn="ctr"/>
                      <a:r>
                        <a:rPr lang="es-CO" sz="1000" dirty="0"/>
                        <a:t>Cerrado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smtClean="0"/>
                    </a:p>
                  </a:txBody>
                  <a:tcPr/>
                </a:tc>
                <a:tc>
                  <a:txBody>
                    <a:bodyPr/>
                    <a:lstStyle/>
                    <a:p>
                      <a:pPr algn="ctr"/>
                      <a:r>
                        <a:rPr lang="es-CO" sz="1000" dirty="0"/>
                        <a:t>1 ó 2</a:t>
                      </a:r>
                    </a:p>
                  </a:txBody>
                  <a:tcPr/>
                </a:tc>
                <a:tc>
                  <a:txBody>
                    <a:bodyPr/>
                    <a:lstStyle/>
                    <a:p>
                      <a:pPr algn="ctr"/>
                      <a:r>
                        <a:rPr lang="es-CO" sz="1000" dirty="0" smtClean="0"/>
                        <a:t>--</a:t>
                      </a:r>
                      <a:endParaRPr lang="es-CO" sz="1000" dirty="0"/>
                    </a:p>
                  </a:txBody>
                  <a:tcPr/>
                </a:tc>
                <a:tc>
                  <a:txBody>
                    <a:bodyPr/>
                    <a:lstStyle/>
                    <a:p>
                      <a:pPr algn="ctr"/>
                      <a:r>
                        <a:rPr lang="es-CO" sz="1000" dirty="0" smtClean="0"/>
                        <a:t>--</a:t>
                      </a:r>
                      <a:endParaRPr lang="es-CO"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CO" sz="1000" dirty="0" smtClean="0"/>
                        <a:t>C’</a:t>
                      </a:r>
                    </a:p>
                  </a:txBody>
                  <a:tcPr/>
                </a:tc>
                <a:extLst>
                  <a:ext uri="{0D108BD9-81ED-4DB2-BD59-A6C34878D82A}">
                    <a16:rowId xmlns:a16="http://schemas.microsoft.com/office/drawing/2014/main" val="2868724895"/>
                  </a:ext>
                </a:extLst>
              </a:tr>
            </a:tbl>
          </a:graphicData>
        </a:graphic>
      </p:graphicFrame>
      <p:grpSp>
        <p:nvGrpSpPr>
          <p:cNvPr id="3" name="Grupo 2">
            <a:extLst>
              <a:ext uri="{FF2B5EF4-FFF2-40B4-BE49-F238E27FC236}">
                <a16:creationId xmlns:a16="http://schemas.microsoft.com/office/drawing/2014/main" id="{1BB17580-A3BA-45F7-A45C-59A9F597459E}"/>
              </a:ext>
            </a:extLst>
          </p:cNvPr>
          <p:cNvGrpSpPr/>
          <p:nvPr/>
        </p:nvGrpSpPr>
        <p:grpSpPr>
          <a:xfrm>
            <a:off x="76200" y="2500883"/>
            <a:ext cx="3426932" cy="2305245"/>
            <a:chOff x="76200" y="2019105"/>
            <a:chExt cx="3426932" cy="2305245"/>
          </a:xfrm>
        </p:grpSpPr>
        <p:grpSp>
          <p:nvGrpSpPr>
            <p:cNvPr id="2" name="Grupo 1">
              <a:extLst>
                <a:ext uri="{FF2B5EF4-FFF2-40B4-BE49-F238E27FC236}">
                  <a16:creationId xmlns:a16="http://schemas.microsoft.com/office/drawing/2014/main" id="{EF6F0DB0-03CC-4D66-B390-2ADB0CDC73CA}"/>
                </a:ext>
              </a:extLst>
            </p:cNvPr>
            <p:cNvGrpSpPr/>
            <p:nvPr/>
          </p:nvGrpSpPr>
          <p:grpSpPr>
            <a:xfrm>
              <a:off x="401920" y="2019105"/>
              <a:ext cx="3101212" cy="2135450"/>
              <a:chOff x="278095" y="2019105"/>
              <a:chExt cx="3101212" cy="2135450"/>
            </a:xfrm>
          </p:grpSpPr>
          <p:sp>
            <p:nvSpPr>
              <p:cNvPr id="19" name="Rectángulo: esquinas redondeadas 18">
                <a:extLst>
                  <a:ext uri="{FF2B5EF4-FFF2-40B4-BE49-F238E27FC236}">
                    <a16:creationId xmlns:a16="http://schemas.microsoft.com/office/drawing/2014/main" id="{9E14F4CB-BDF1-4EA4-8EAF-6C8772E1F017}"/>
                  </a:ext>
                </a:extLst>
              </p:cNvPr>
              <p:cNvSpPr/>
              <p:nvPr/>
            </p:nvSpPr>
            <p:spPr bwMode="auto">
              <a:xfrm>
                <a:off x="278095" y="2762565"/>
                <a:ext cx="3101212" cy="1391990"/>
              </a:xfrm>
              <a:prstGeom prst="roundRect">
                <a:avLst/>
              </a:prstGeom>
              <a:gradFill>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gradFill>
              <a:ln w="381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nvGrpSpPr>
              <p:cNvPr id="9" name="Grupo 8">
                <a:extLst>
                  <a:ext uri="{FF2B5EF4-FFF2-40B4-BE49-F238E27FC236}">
                    <a16:creationId xmlns:a16="http://schemas.microsoft.com/office/drawing/2014/main" id="{C1CC3FDC-B3D0-46BD-AD38-F1E6B257164C}"/>
                  </a:ext>
                </a:extLst>
              </p:cNvPr>
              <p:cNvGrpSpPr/>
              <p:nvPr/>
            </p:nvGrpSpPr>
            <p:grpSpPr>
              <a:xfrm>
                <a:off x="578883" y="2019105"/>
                <a:ext cx="271302" cy="717982"/>
                <a:chOff x="5915889" y="2145975"/>
                <a:chExt cx="391064" cy="880290"/>
              </a:xfrm>
            </p:grpSpPr>
            <p:sp>
              <p:nvSpPr>
                <p:cNvPr id="116" name="Rectangle 230" descr="Small confetti">
                  <a:extLst>
                    <a:ext uri="{FF2B5EF4-FFF2-40B4-BE49-F238E27FC236}">
                      <a16:creationId xmlns:a16="http://schemas.microsoft.com/office/drawing/2014/main" id="{C0DA31EE-4252-4D32-8B70-C476C4601A85}"/>
                    </a:ext>
                  </a:extLst>
                </p:cNvPr>
                <p:cNvSpPr>
                  <a:spLocks noChangeArrowheads="1"/>
                </p:cNvSpPr>
                <p:nvPr/>
              </p:nvSpPr>
              <p:spPr bwMode="auto">
                <a:xfrm>
                  <a:off x="6036216" y="2145975"/>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17" name="Rectangle 231">
                  <a:extLst>
                    <a:ext uri="{FF2B5EF4-FFF2-40B4-BE49-F238E27FC236}">
                      <a16:creationId xmlns:a16="http://schemas.microsoft.com/office/drawing/2014/main" id="{EC749B93-8DCA-4039-BCF1-5A4F42BD1701}"/>
                    </a:ext>
                  </a:extLst>
                </p:cNvPr>
                <p:cNvSpPr>
                  <a:spLocks noChangeArrowheads="1"/>
                </p:cNvSpPr>
                <p:nvPr/>
              </p:nvSpPr>
              <p:spPr bwMode="auto">
                <a:xfrm>
                  <a:off x="6036216" y="289607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18" name="Rectangle 232" descr="Small confetti">
                  <a:extLst>
                    <a:ext uri="{FF2B5EF4-FFF2-40B4-BE49-F238E27FC236}">
                      <a16:creationId xmlns:a16="http://schemas.microsoft.com/office/drawing/2014/main" id="{E69EB1F8-0A44-4D5E-9F1A-1A17CF08B00A}"/>
                    </a:ext>
                  </a:extLst>
                </p:cNvPr>
                <p:cNvSpPr>
                  <a:spLocks noChangeArrowheads="1"/>
                </p:cNvSpPr>
                <p:nvPr/>
              </p:nvSpPr>
              <p:spPr bwMode="auto">
                <a:xfrm>
                  <a:off x="6007806" y="2918516"/>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19" name="Rectangle 234" descr="Light vertical">
                  <a:extLst>
                    <a:ext uri="{FF2B5EF4-FFF2-40B4-BE49-F238E27FC236}">
                      <a16:creationId xmlns:a16="http://schemas.microsoft.com/office/drawing/2014/main" id="{57DD27AC-D5BC-4322-A59A-151AA131ECE4}"/>
                    </a:ext>
                  </a:extLst>
                </p:cNvPr>
                <p:cNvSpPr>
                  <a:spLocks noChangeArrowheads="1"/>
                </p:cNvSpPr>
                <p:nvPr/>
              </p:nvSpPr>
              <p:spPr bwMode="auto">
                <a:xfrm>
                  <a:off x="5915889" y="3004203"/>
                  <a:ext cx="391064" cy="22062"/>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20" name="Rectangle 235">
                  <a:extLst>
                    <a:ext uri="{FF2B5EF4-FFF2-40B4-BE49-F238E27FC236}">
                      <a16:creationId xmlns:a16="http://schemas.microsoft.com/office/drawing/2014/main" id="{476FB9A5-9B4E-4FBE-A280-7D3DFD85DEEE}"/>
                    </a:ext>
                  </a:extLst>
                </p:cNvPr>
                <p:cNvSpPr>
                  <a:spLocks noChangeArrowheads="1"/>
                </p:cNvSpPr>
                <p:nvPr/>
              </p:nvSpPr>
              <p:spPr bwMode="auto">
                <a:xfrm>
                  <a:off x="6036216" y="2263637"/>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21" name="Group 236">
                  <a:extLst>
                    <a:ext uri="{FF2B5EF4-FFF2-40B4-BE49-F238E27FC236}">
                      <a16:creationId xmlns:a16="http://schemas.microsoft.com/office/drawing/2014/main" id="{4A34A26C-EEFD-434B-AECF-3562606E69CC}"/>
                    </a:ext>
                  </a:extLst>
                </p:cNvPr>
                <p:cNvGrpSpPr>
                  <a:grpSpLocks/>
                </p:cNvGrpSpPr>
                <p:nvPr/>
              </p:nvGrpSpPr>
              <p:grpSpPr bwMode="auto">
                <a:xfrm>
                  <a:off x="5934272" y="2194511"/>
                  <a:ext cx="354297" cy="63244"/>
                  <a:chOff x="3839" y="1423"/>
                  <a:chExt cx="212" cy="43"/>
                </a:xfrm>
                <a:solidFill>
                  <a:schemeClr val="accent5">
                    <a:lumMod val="50000"/>
                  </a:schemeClr>
                </a:solidFill>
              </p:grpSpPr>
              <p:grpSp>
                <p:nvGrpSpPr>
                  <p:cNvPr id="177" name="Group 237">
                    <a:extLst>
                      <a:ext uri="{FF2B5EF4-FFF2-40B4-BE49-F238E27FC236}">
                        <a16:creationId xmlns:a16="http://schemas.microsoft.com/office/drawing/2014/main" id="{B0C1563C-B524-4D6C-8D1A-F25F3EF16380}"/>
                      </a:ext>
                    </a:extLst>
                  </p:cNvPr>
                  <p:cNvGrpSpPr>
                    <a:grpSpLocks/>
                  </p:cNvGrpSpPr>
                  <p:nvPr/>
                </p:nvGrpSpPr>
                <p:grpSpPr bwMode="auto">
                  <a:xfrm>
                    <a:off x="3839" y="1423"/>
                    <a:ext cx="56" cy="41"/>
                    <a:chOff x="3839" y="1423"/>
                    <a:chExt cx="56" cy="41"/>
                  </a:xfrm>
                  <a:grpFill/>
                </p:grpSpPr>
                <p:sp>
                  <p:nvSpPr>
                    <p:cNvPr id="181" name="Arco 238">
                      <a:extLst>
                        <a:ext uri="{FF2B5EF4-FFF2-40B4-BE49-F238E27FC236}">
                          <a16:creationId xmlns:a16="http://schemas.microsoft.com/office/drawing/2014/main" id="{7370FB7B-D417-4CE6-B737-785F16D8014C}"/>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82" name="Line 239">
                      <a:extLst>
                        <a:ext uri="{FF2B5EF4-FFF2-40B4-BE49-F238E27FC236}">
                          <a16:creationId xmlns:a16="http://schemas.microsoft.com/office/drawing/2014/main" id="{2DBE072F-B554-4611-AEB8-13E4D17B4462}"/>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78" name="Line 240">
                    <a:extLst>
                      <a:ext uri="{FF2B5EF4-FFF2-40B4-BE49-F238E27FC236}">
                        <a16:creationId xmlns:a16="http://schemas.microsoft.com/office/drawing/2014/main" id="{2AC6A1BA-4E20-43D7-A6F5-15FA0AD87FDE}"/>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79" name="Arco 241">
                    <a:extLst>
                      <a:ext uri="{FF2B5EF4-FFF2-40B4-BE49-F238E27FC236}">
                        <a16:creationId xmlns:a16="http://schemas.microsoft.com/office/drawing/2014/main" id="{729085DB-0536-4D82-B0FB-8EADA1DF2902}"/>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80" name="Line 242">
                    <a:extLst>
                      <a:ext uri="{FF2B5EF4-FFF2-40B4-BE49-F238E27FC236}">
                        <a16:creationId xmlns:a16="http://schemas.microsoft.com/office/drawing/2014/main" id="{FDDFDF6E-985A-4559-B6CB-30B33ED0126F}"/>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122" name="Group 243">
                  <a:extLst>
                    <a:ext uri="{FF2B5EF4-FFF2-40B4-BE49-F238E27FC236}">
                      <a16:creationId xmlns:a16="http://schemas.microsoft.com/office/drawing/2014/main" id="{F6604FEF-822D-41B1-AC22-5E4E3B9EEF45}"/>
                    </a:ext>
                  </a:extLst>
                </p:cNvPr>
                <p:cNvGrpSpPr>
                  <a:grpSpLocks/>
                </p:cNvGrpSpPr>
                <p:nvPr/>
              </p:nvGrpSpPr>
              <p:grpSpPr bwMode="auto">
                <a:xfrm>
                  <a:off x="5934272" y="2279816"/>
                  <a:ext cx="354297" cy="64714"/>
                  <a:chOff x="3839" y="1481"/>
                  <a:chExt cx="212" cy="44"/>
                </a:xfrm>
                <a:solidFill>
                  <a:schemeClr val="accent5">
                    <a:lumMod val="50000"/>
                  </a:schemeClr>
                </a:solidFill>
              </p:grpSpPr>
              <p:grpSp>
                <p:nvGrpSpPr>
                  <p:cNvPr id="171" name="Group 244">
                    <a:extLst>
                      <a:ext uri="{FF2B5EF4-FFF2-40B4-BE49-F238E27FC236}">
                        <a16:creationId xmlns:a16="http://schemas.microsoft.com/office/drawing/2014/main" id="{75529247-34CA-4396-BF92-4C8C32C1ADF4}"/>
                      </a:ext>
                    </a:extLst>
                  </p:cNvPr>
                  <p:cNvGrpSpPr>
                    <a:grpSpLocks/>
                  </p:cNvGrpSpPr>
                  <p:nvPr/>
                </p:nvGrpSpPr>
                <p:grpSpPr bwMode="auto">
                  <a:xfrm>
                    <a:off x="3839" y="1481"/>
                    <a:ext cx="56" cy="43"/>
                    <a:chOff x="3839" y="1481"/>
                    <a:chExt cx="56" cy="43"/>
                  </a:xfrm>
                  <a:grpFill/>
                </p:grpSpPr>
                <p:sp>
                  <p:nvSpPr>
                    <p:cNvPr id="175" name="Arco 245">
                      <a:extLst>
                        <a:ext uri="{FF2B5EF4-FFF2-40B4-BE49-F238E27FC236}">
                          <a16:creationId xmlns:a16="http://schemas.microsoft.com/office/drawing/2014/main" id="{2348C29E-415D-434E-B4A1-BF826C1236F9}"/>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76" name="Line 246">
                      <a:extLst>
                        <a:ext uri="{FF2B5EF4-FFF2-40B4-BE49-F238E27FC236}">
                          <a16:creationId xmlns:a16="http://schemas.microsoft.com/office/drawing/2014/main" id="{02BBDC0E-BB23-4408-8C44-D72DD7C594ED}"/>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72" name="Line 247">
                    <a:extLst>
                      <a:ext uri="{FF2B5EF4-FFF2-40B4-BE49-F238E27FC236}">
                        <a16:creationId xmlns:a16="http://schemas.microsoft.com/office/drawing/2014/main" id="{DB3DEDA6-CF9F-4111-9944-8696256ED801}"/>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73" name="Arco 248">
                    <a:extLst>
                      <a:ext uri="{FF2B5EF4-FFF2-40B4-BE49-F238E27FC236}">
                        <a16:creationId xmlns:a16="http://schemas.microsoft.com/office/drawing/2014/main" id="{122F042A-8D25-4A78-86CC-F7CC1A0E8EFD}"/>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74" name="Line 249">
                    <a:extLst>
                      <a:ext uri="{FF2B5EF4-FFF2-40B4-BE49-F238E27FC236}">
                        <a16:creationId xmlns:a16="http://schemas.microsoft.com/office/drawing/2014/main" id="{281BFC88-CD31-4989-AE40-5D1303496C95}"/>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23" name="Rectangle 250">
                  <a:extLst>
                    <a:ext uri="{FF2B5EF4-FFF2-40B4-BE49-F238E27FC236}">
                      <a16:creationId xmlns:a16="http://schemas.microsoft.com/office/drawing/2014/main" id="{8594E6EE-2CE7-42F1-BC2A-82799310B93D}"/>
                    </a:ext>
                  </a:extLst>
                </p:cNvPr>
                <p:cNvSpPr>
                  <a:spLocks noChangeArrowheads="1"/>
                </p:cNvSpPr>
                <p:nvPr/>
              </p:nvSpPr>
              <p:spPr bwMode="auto">
                <a:xfrm>
                  <a:off x="6034545" y="2351884"/>
                  <a:ext cx="155422" cy="19120"/>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24" name="Group 251">
                  <a:extLst>
                    <a:ext uri="{FF2B5EF4-FFF2-40B4-BE49-F238E27FC236}">
                      <a16:creationId xmlns:a16="http://schemas.microsoft.com/office/drawing/2014/main" id="{932F25ED-D99C-4837-AEB9-8C3E93608419}"/>
                    </a:ext>
                  </a:extLst>
                </p:cNvPr>
                <p:cNvGrpSpPr>
                  <a:grpSpLocks/>
                </p:cNvGrpSpPr>
                <p:nvPr/>
              </p:nvGrpSpPr>
              <p:grpSpPr bwMode="auto">
                <a:xfrm>
                  <a:off x="5935944" y="2372476"/>
                  <a:ext cx="352626" cy="67656"/>
                  <a:chOff x="3840" y="1544"/>
                  <a:chExt cx="211" cy="46"/>
                </a:xfrm>
                <a:solidFill>
                  <a:schemeClr val="accent5">
                    <a:lumMod val="50000"/>
                  </a:schemeClr>
                </a:solidFill>
              </p:grpSpPr>
              <p:grpSp>
                <p:nvGrpSpPr>
                  <p:cNvPr id="165" name="Group 252">
                    <a:extLst>
                      <a:ext uri="{FF2B5EF4-FFF2-40B4-BE49-F238E27FC236}">
                        <a16:creationId xmlns:a16="http://schemas.microsoft.com/office/drawing/2014/main" id="{C97B508B-2960-4C69-A36A-2B7AB26D828E}"/>
                      </a:ext>
                    </a:extLst>
                  </p:cNvPr>
                  <p:cNvGrpSpPr>
                    <a:grpSpLocks/>
                  </p:cNvGrpSpPr>
                  <p:nvPr/>
                </p:nvGrpSpPr>
                <p:grpSpPr bwMode="auto">
                  <a:xfrm>
                    <a:off x="3840" y="1544"/>
                    <a:ext cx="56" cy="46"/>
                    <a:chOff x="3840" y="1544"/>
                    <a:chExt cx="56" cy="46"/>
                  </a:xfrm>
                  <a:grpFill/>
                </p:grpSpPr>
                <p:sp>
                  <p:nvSpPr>
                    <p:cNvPr id="169" name="Arco 253">
                      <a:extLst>
                        <a:ext uri="{FF2B5EF4-FFF2-40B4-BE49-F238E27FC236}">
                          <a16:creationId xmlns:a16="http://schemas.microsoft.com/office/drawing/2014/main" id="{44CEDF08-FEF3-4735-837C-4E765D317E52}"/>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70" name="Line 254">
                      <a:extLst>
                        <a:ext uri="{FF2B5EF4-FFF2-40B4-BE49-F238E27FC236}">
                          <a16:creationId xmlns:a16="http://schemas.microsoft.com/office/drawing/2014/main" id="{3F631F29-62F8-431F-B262-EA2B4DF3B1E8}"/>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66" name="Line 255">
                    <a:extLst>
                      <a:ext uri="{FF2B5EF4-FFF2-40B4-BE49-F238E27FC236}">
                        <a16:creationId xmlns:a16="http://schemas.microsoft.com/office/drawing/2014/main" id="{BFE43486-2438-4C40-9C92-E85CF4985094}"/>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67" name="Arco 256">
                    <a:extLst>
                      <a:ext uri="{FF2B5EF4-FFF2-40B4-BE49-F238E27FC236}">
                        <a16:creationId xmlns:a16="http://schemas.microsoft.com/office/drawing/2014/main" id="{84181FA3-BBD5-4DFC-AFE5-A25A906778E0}"/>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68" name="Line 257">
                    <a:extLst>
                      <a:ext uri="{FF2B5EF4-FFF2-40B4-BE49-F238E27FC236}">
                        <a16:creationId xmlns:a16="http://schemas.microsoft.com/office/drawing/2014/main" id="{C8756D8B-F9A4-4CE0-AA0D-2AF3284A80C3}"/>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25" name="Rectangle 258">
                  <a:extLst>
                    <a:ext uri="{FF2B5EF4-FFF2-40B4-BE49-F238E27FC236}">
                      <a16:creationId xmlns:a16="http://schemas.microsoft.com/office/drawing/2014/main" id="{86E262C9-BB1C-4B5C-BED9-DD0C93DF4CC3}"/>
                    </a:ext>
                  </a:extLst>
                </p:cNvPr>
                <p:cNvSpPr>
                  <a:spLocks noChangeArrowheads="1"/>
                </p:cNvSpPr>
                <p:nvPr/>
              </p:nvSpPr>
              <p:spPr bwMode="auto">
                <a:xfrm>
                  <a:off x="6036216" y="244454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26" name="Group 259">
                  <a:extLst>
                    <a:ext uri="{FF2B5EF4-FFF2-40B4-BE49-F238E27FC236}">
                      <a16:creationId xmlns:a16="http://schemas.microsoft.com/office/drawing/2014/main" id="{4629857A-E804-429C-8178-A4D57C2EE1F3}"/>
                    </a:ext>
                  </a:extLst>
                </p:cNvPr>
                <p:cNvGrpSpPr>
                  <a:grpSpLocks/>
                </p:cNvGrpSpPr>
                <p:nvPr/>
              </p:nvGrpSpPr>
              <p:grpSpPr bwMode="auto">
                <a:xfrm>
                  <a:off x="5935944" y="2465134"/>
                  <a:ext cx="350955" cy="63244"/>
                  <a:chOff x="3840" y="1607"/>
                  <a:chExt cx="210" cy="43"/>
                </a:xfrm>
                <a:solidFill>
                  <a:schemeClr val="accent5">
                    <a:lumMod val="50000"/>
                  </a:schemeClr>
                </a:solidFill>
              </p:grpSpPr>
              <p:grpSp>
                <p:nvGrpSpPr>
                  <p:cNvPr id="159" name="Group 260">
                    <a:extLst>
                      <a:ext uri="{FF2B5EF4-FFF2-40B4-BE49-F238E27FC236}">
                        <a16:creationId xmlns:a16="http://schemas.microsoft.com/office/drawing/2014/main" id="{1D98BF7B-7E89-4E58-B9F5-9CC30D4972F8}"/>
                      </a:ext>
                    </a:extLst>
                  </p:cNvPr>
                  <p:cNvGrpSpPr>
                    <a:grpSpLocks/>
                  </p:cNvGrpSpPr>
                  <p:nvPr/>
                </p:nvGrpSpPr>
                <p:grpSpPr bwMode="auto">
                  <a:xfrm>
                    <a:off x="3840" y="1607"/>
                    <a:ext cx="56" cy="41"/>
                    <a:chOff x="3840" y="1607"/>
                    <a:chExt cx="56" cy="41"/>
                  </a:xfrm>
                  <a:grpFill/>
                </p:grpSpPr>
                <p:sp>
                  <p:nvSpPr>
                    <p:cNvPr id="163" name="Arco 261">
                      <a:extLst>
                        <a:ext uri="{FF2B5EF4-FFF2-40B4-BE49-F238E27FC236}">
                          <a16:creationId xmlns:a16="http://schemas.microsoft.com/office/drawing/2014/main" id="{732FC6B6-27ED-4C81-83F8-189E7D1E8BF3}"/>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64" name="Line 262">
                      <a:extLst>
                        <a:ext uri="{FF2B5EF4-FFF2-40B4-BE49-F238E27FC236}">
                          <a16:creationId xmlns:a16="http://schemas.microsoft.com/office/drawing/2014/main" id="{5771E370-1434-4E46-B6AC-43782A176998}"/>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60" name="Line 263">
                    <a:extLst>
                      <a:ext uri="{FF2B5EF4-FFF2-40B4-BE49-F238E27FC236}">
                        <a16:creationId xmlns:a16="http://schemas.microsoft.com/office/drawing/2014/main" id="{4295B88B-D2F2-41B7-BBD6-924BF79FB6C4}"/>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61" name="Arco 264">
                    <a:extLst>
                      <a:ext uri="{FF2B5EF4-FFF2-40B4-BE49-F238E27FC236}">
                        <a16:creationId xmlns:a16="http://schemas.microsoft.com/office/drawing/2014/main" id="{91D74BA4-6C6B-4CBF-B921-598788522A87}"/>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62" name="Line 265">
                    <a:extLst>
                      <a:ext uri="{FF2B5EF4-FFF2-40B4-BE49-F238E27FC236}">
                        <a16:creationId xmlns:a16="http://schemas.microsoft.com/office/drawing/2014/main" id="{203A9809-0139-4998-ABA0-5E7A62451A6D}"/>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27" name="Rectangle 266">
                  <a:extLst>
                    <a:ext uri="{FF2B5EF4-FFF2-40B4-BE49-F238E27FC236}">
                      <a16:creationId xmlns:a16="http://schemas.microsoft.com/office/drawing/2014/main" id="{56905DF5-49B5-4F96-AF56-D98F6C526FAA}"/>
                    </a:ext>
                  </a:extLst>
                </p:cNvPr>
                <p:cNvSpPr>
                  <a:spLocks noChangeArrowheads="1"/>
                </p:cNvSpPr>
                <p:nvPr/>
              </p:nvSpPr>
              <p:spPr bwMode="auto">
                <a:xfrm>
                  <a:off x="6036216" y="2537203"/>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28" name="Group 267">
                  <a:extLst>
                    <a:ext uri="{FF2B5EF4-FFF2-40B4-BE49-F238E27FC236}">
                      <a16:creationId xmlns:a16="http://schemas.microsoft.com/office/drawing/2014/main" id="{5DAC1C73-4949-4BC0-BB69-275288B0FCD0}"/>
                    </a:ext>
                  </a:extLst>
                </p:cNvPr>
                <p:cNvGrpSpPr>
                  <a:grpSpLocks/>
                </p:cNvGrpSpPr>
                <p:nvPr/>
              </p:nvGrpSpPr>
              <p:grpSpPr bwMode="auto">
                <a:xfrm>
                  <a:off x="5935944" y="2557794"/>
                  <a:ext cx="350955" cy="64714"/>
                  <a:chOff x="3840" y="1670"/>
                  <a:chExt cx="210" cy="44"/>
                </a:xfrm>
                <a:solidFill>
                  <a:schemeClr val="accent5">
                    <a:lumMod val="50000"/>
                  </a:schemeClr>
                </a:solidFill>
              </p:grpSpPr>
              <p:grpSp>
                <p:nvGrpSpPr>
                  <p:cNvPr id="153" name="Group 268">
                    <a:extLst>
                      <a:ext uri="{FF2B5EF4-FFF2-40B4-BE49-F238E27FC236}">
                        <a16:creationId xmlns:a16="http://schemas.microsoft.com/office/drawing/2014/main" id="{42BB6A0A-1123-4252-B37B-AB7925147756}"/>
                      </a:ext>
                    </a:extLst>
                  </p:cNvPr>
                  <p:cNvGrpSpPr>
                    <a:grpSpLocks/>
                  </p:cNvGrpSpPr>
                  <p:nvPr/>
                </p:nvGrpSpPr>
                <p:grpSpPr bwMode="auto">
                  <a:xfrm>
                    <a:off x="3840" y="1670"/>
                    <a:ext cx="56" cy="44"/>
                    <a:chOff x="3840" y="1670"/>
                    <a:chExt cx="56" cy="44"/>
                  </a:xfrm>
                  <a:grpFill/>
                </p:grpSpPr>
                <p:sp>
                  <p:nvSpPr>
                    <p:cNvPr id="157" name="Arco 269">
                      <a:extLst>
                        <a:ext uri="{FF2B5EF4-FFF2-40B4-BE49-F238E27FC236}">
                          <a16:creationId xmlns:a16="http://schemas.microsoft.com/office/drawing/2014/main" id="{2A0F1EC2-8F0F-451C-9DDB-4C952257CAF4}"/>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58" name="Line 270">
                      <a:extLst>
                        <a:ext uri="{FF2B5EF4-FFF2-40B4-BE49-F238E27FC236}">
                          <a16:creationId xmlns:a16="http://schemas.microsoft.com/office/drawing/2014/main" id="{FEC19A13-80F2-4F46-8C2B-DB982A28432B}"/>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54" name="Line 271">
                    <a:extLst>
                      <a:ext uri="{FF2B5EF4-FFF2-40B4-BE49-F238E27FC236}">
                        <a16:creationId xmlns:a16="http://schemas.microsoft.com/office/drawing/2014/main" id="{9D31093E-96FE-45B4-A006-1C2245E74E6E}"/>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55" name="Arco 272">
                    <a:extLst>
                      <a:ext uri="{FF2B5EF4-FFF2-40B4-BE49-F238E27FC236}">
                        <a16:creationId xmlns:a16="http://schemas.microsoft.com/office/drawing/2014/main" id="{4741E0BA-469D-4B93-9434-99AB261821EE}"/>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56" name="Line 273">
                    <a:extLst>
                      <a:ext uri="{FF2B5EF4-FFF2-40B4-BE49-F238E27FC236}">
                        <a16:creationId xmlns:a16="http://schemas.microsoft.com/office/drawing/2014/main" id="{377C2498-BC16-49BD-A5E2-F0C1880E5C76}"/>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29" name="Rectangle 274">
                  <a:extLst>
                    <a:ext uri="{FF2B5EF4-FFF2-40B4-BE49-F238E27FC236}">
                      <a16:creationId xmlns:a16="http://schemas.microsoft.com/office/drawing/2014/main" id="{B24FAD02-1B21-4038-AA94-4596F6900498}"/>
                    </a:ext>
                  </a:extLst>
                </p:cNvPr>
                <p:cNvSpPr>
                  <a:spLocks noChangeArrowheads="1"/>
                </p:cNvSpPr>
                <p:nvPr/>
              </p:nvSpPr>
              <p:spPr bwMode="auto">
                <a:xfrm>
                  <a:off x="6036216" y="2626920"/>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30" name="Group 275">
                  <a:extLst>
                    <a:ext uri="{FF2B5EF4-FFF2-40B4-BE49-F238E27FC236}">
                      <a16:creationId xmlns:a16="http://schemas.microsoft.com/office/drawing/2014/main" id="{D917FFB2-4743-431D-A7C1-A011C5D1AA33}"/>
                    </a:ext>
                  </a:extLst>
                </p:cNvPr>
                <p:cNvGrpSpPr>
                  <a:grpSpLocks/>
                </p:cNvGrpSpPr>
                <p:nvPr/>
              </p:nvGrpSpPr>
              <p:grpSpPr bwMode="auto">
                <a:xfrm>
                  <a:off x="5935944" y="2647511"/>
                  <a:ext cx="350955" cy="64714"/>
                  <a:chOff x="3840" y="1731"/>
                  <a:chExt cx="210" cy="44"/>
                </a:xfrm>
                <a:solidFill>
                  <a:schemeClr val="accent5">
                    <a:lumMod val="50000"/>
                  </a:schemeClr>
                </a:solidFill>
              </p:grpSpPr>
              <p:grpSp>
                <p:nvGrpSpPr>
                  <p:cNvPr id="147" name="Group 276">
                    <a:extLst>
                      <a:ext uri="{FF2B5EF4-FFF2-40B4-BE49-F238E27FC236}">
                        <a16:creationId xmlns:a16="http://schemas.microsoft.com/office/drawing/2014/main" id="{E85E09C0-CF20-42E7-869A-0431D376E849}"/>
                      </a:ext>
                    </a:extLst>
                  </p:cNvPr>
                  <p:cNvGrpSpPr>
                    <a:grpSpLocks/>
                  </p:cNvGrpSpPr>
                  <p:nvPr/>
                </p:nvGrpSpPr>
                <p:grpSpPr bwMode="auto">
                  <a:xfrm>
                    <a:off x="3840" y="1731"/>
                    <a:ext cx="56" cy="42"/>
                    <a:chOff x="3840" y="1731"/>
                    <a:chExt cx="56" cy="42"/>
                  </a:xfrm>
                  <a:grpFill/>
                </p:grpSpPr>
                <p:sp>
                  <p:nvSpPr>
                    <p:cNvPr id="151" name="Arco 277">
                      <a:extLst>
                        <a:ext uri="{FF2B5EF4-FFF2-40B4-BE49-F238E27FC236}">
                          <a16:creationId xmlns:a16="http://schemas.microsoft.com/office/drawing/2014/main" id="{B455D5D7-E830-4C39-9F1E-FC206E79E3A6}"/>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52" name="Line 278">
                      <a:extLst>
                        <a:ext uri="{FF2B5EF4-FFF2-40B4-BE49-F238E27FC236}">
                          <a16:creationId xmlns:a16="http://schemas.microsoft.com/office/drawing/2014/main" id="{C108FDB6-967D-4891-8DA2-5B35F8F2CCB0}"/>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48" name="Line 279">
                    <a:extLst>
                      <a:ext uri="{FF2B5EF4-FFF2-40B4-BE49-F238E27FC236}">
                        <a16:creationId xmlns:a16="http://schemas.microsoft.com/office/drawing/2014/main" id="{1E45B228-9BFB-4468-B928-B37ECA828580}"/>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49" name="Arco 280">
                    <a:extLst>
                      <a:ext uri="{FF2B5EF4-FFF2-40B4-BE49-F238E27FC236}">
                        <a16:creationId xmlns:a16="http://schemas.microsoft.com/office/drawing/2014/main" id="{99CCEB1B-83DC-4797-95FB-38AB7BB6E038}"/>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50" name="Line 281">
                    <a:extLst>
                      <a:ext uri="{FF2B5EF4-FFF2-40B4-BE49-F238E27FC236}">
                        <a16:creationId xmlns:a16="http://schemas.microsoft.com/office/drawing/2014/main" id="{AB838FB8-DA7A-4941-8C7F-B8EAA5EFB9CA}"/>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31" name="Rectangle 282">
                  <a:extLst>
                    <a:ext uri="{FF2B5EF4-FFF2-40B4-BE49-F238E27FC236}">
                      <a16:creationId xmlns:a16="http://schemas.microsoft.com/office/drawing/2014/main" id="{820333C1-9B1A-48F9-96AD-F238E4E80B11}"/>
                    </a:ext>
                  </a:extLst>
                </p:cNvPr>
                <p:cNvSpPr>
                  <a:spLocks noChangeArrowheads="1"/>
                </p:cNvSpPr>
                <p:nvPr/>
              </p:nvSpPr>
              <p:spPr bwMode="auto">
                <a:xfrm>
                  <a:off x="6036216" y="2719579"/>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32" name="Rectangle 283">
                  <a:extLst>
                    <a:ext uri="{FF2B5EF4-FFF2-40B4-BE49-F238E27FC236}">
                      <a16:creationId xmlns:a16="http://schemas.microsoft.com/office/drawing/2014/main" id="{7A2E116B-5C5E-4B4C-B960-DE25E17411DE}"/>
                    </a:ext>
                  </a:extLst>
                </p:cNvPr>
                <p:cNvSpPr>
                  <a:spLocks noChangeArrowheads="1"/>
                </p:cNvSpPr>
                <p:nvPr/>
              </p:nvSpPr>
              <p:spPr bwMode="auto">
                <a:xfrm>
                  <a:off x="6036216" y="2809297"/>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133" name="Group 284">
                  <a:extLst>
                    <a:ext uri="{FF2B5EF4-FFF2-40B4-BE49-F238E27FC236}">
                      <a16:creationId xmlns:a16="http://schemas.microsoft.com/office/drawing/2014/main" id="{6DA5AD19-E9FD-439F-A8D1-C9F675DC6F4E}"/>
                    </a:ext>
                  </a:extLst>
                </p:cNvPr>
                <p:cNvGrpSpPr>
                  <a:grpSpLocks/>
                </p:cNvGrpSpPr>
                <p:nvPr/>
              </p:nvGrpSpPr>
              <p:grpSpPr bwMode="auto">
                <a:xfrm>
                  <a:off x="5935944" y="2829888"/>
                  <a:ext cx="350955" cy="66185"/>
                  <a:chOff x="3840" y="1855"/>
                  <a:chExt cx="210" cy="45"/>
                </a:xfrm>
                <a:solidFill>
                  <a:schemeClr val="accent5">
                    <a:lumMod val="50000"/>
                  </a:schemeClr>
                </a:solidFill>
              </p:grpSpPr>
              <p:grpSp>
                <p:nvGrpSpPr>
                  <p:cNvPr id="141" name="Group 285">
                    <a:extLst>
                      <a:ext uri="{FF2B5EF4-FFF2-40B4-BE49-F238E27FC236}">
                        <a16:creationId xmlns:a16="http://schemas.microsoft.com/office/drawing/2014/main" id="{52519F7E-8BF7-4401-B14D-5F93EF4112FA}"/>
                      </a:ext>
                    </a:extLst>
                  </p:cNvPr>
                  <p:cNvGrpSpPr>
                    <a:grpSpLocks/>
                  </p:cNvGrpSpPr>
                  <p:nvPr/>
                </p:nvGrpSpPr>
                <p:grpSpPr bwMode="auto">
                  <a:xfrm>
                    <a:off x="3840" y="1855"/>
                    <a:ext cx="56" cy="45"/>
                    <a:chOff x="3840" y="1855"/>
                    <a:chExt cx="56" cy="45"/>
                  </a:xfrm>
                  <a:grpFill/>
                </p:grpSpPr>
                <p:sp>
                  <p:nvSpPr>
                    <p:cNvPr id="145" name="Arco 286">
                      <a:extLst>
                        <a:ext uri="{FF2B5EF4-FFF2-40B4-BE49-F238E27FC236}">
                          <a16:creationId xmlns:a16="http://schemas.microsoft.com/office/drawing/2014/main" id="{279E1791-41F2-4370-B7BF-8DEE204BA2D9}"/>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46" name="Line 287">
                      <a:extLst>
                        <a:ext uri="{FF2B5EF4-FFF2-40B4-BE49-F238E27FC236}">
                          <a16:creationId xmlns:a16="http://schemas.microsoft.com/office/drawing/2014/main" id="{C7143856-589A-4771-B447-E6E7F0C0A689}"/>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42" name="Line 288">
                    <a:extLst>
                      <a:ext uri="{FF2B5EF4-FFF2-40B4-BE49-F238E27FC236}">
                        <a16:creationId xmlns:a16="http://schemas.microsoft.com/office/drawing/2014/main" id="{3FF9C681-E69A-4F7C-9B99-B4108CA2F854}"/>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43" name="Arco 289">
                    <a:extLst>
                      <a:ext uri="{FF2B5EF4-FFF2-40B4-BE49-F238E27FC236}">
                        <a16:creationId xmlns:a16="http://schemas.microsoft.com/office/drawing/2014/main" id="{A65221A1-5956-4EFE-9B0A-BF576014101B}"/>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44" name="Line 290">
                    <a:extLst>
                      <a:ext uri="{FF2B5EF4-FFF2-40B4-BE49-F238E27FC236}">
                        <a16:creationId xmlns:a16="http://schemas.microsoft.com/office/drawing/2014/main" id="{D4E9ADE2-B681-43B6-834B-BC2E9C09DE35}"/>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134" name="Group 291">
                  <a:extLst>
                    <a:ext uri="{FF2B5EF4-FFF2-40B4-BE49-F238E27FC236}">
                      <a16:creationId xmlns:a16="http://schemas.microsoft.com/office/drawing/2014/main" id="{83B14E7C-53AD-4BD3-9600-E2D80F5C0F13}"/>
                    </a:ext>
                  </a:extLst>
                </p:cNvPr>
                <p:cNvGrpSpPr>
                  <a:grpSpLocks/>
                </p:cNvGrpSpPr>
                <p:nvPr/>
              </p:nvGrpSpPr>
              <p:grpSpPr bwMode="auto">
                <a:xfrm>
                  <a:off x="5935944" y="2740170"/>
                  <a:ext cx="350955" cy="64714"/>
                  <a:chOff x="3840" y="1794"/>
                  <a:chExt cx="210" cy="44"/>
                </a:xfrm>
                <a:solidFill>
                  <a:schemeClr val="accent5">
                    <a:lumMod val="50000"/>
                  </a:schemeClr>
                </a:solidFill>
              </p:grpSpPr>
              <p:grpSp>
                <p:nvGrpSpPr>
                  <p:cNvPr id="135" name="Group 292">
                    <a:extLst>
                      <a:ext uri="{FF2B5EF4-FFF2-40B4-BE49-F238E27FC236}">
                        <a16:creationId xmlns:a16="http://schemas.microsoft.com/office/drawing/2014/main" id="{A2096EC8-57F3-4F48-8B51-A8117B613B7B}"/>
                      </a:ext>
                    </a:extLst>
                  </p:cNvPr>
                  <p:cNvGrpSpPr>
                    <a:grpSpLocks/>
                  </p:cNvGrpSpPr>
                  <p:nvPr/>
                </p:nvGrpSpPr>
                <p:grpSpPr bwMode="auto">
                  <a:xfrm>
                    <a:off x="3840" y="1794"/>
                    <a:ext cx="56" cy="44"/>
                    <a:chOff x="3840" y="1794"/>
                    <a:chExt cx="56" cy="44"/>
                  </a:xfrm>
                  <a:grpFill/>
                </p:grpSpPr>
                <p:sp>
                  <p:nvSpPr>
                    <p:cNvPr id="139" name="Arco 293">
                      <a:extLst>
                        <a:ext uri="{FF2B5EF4-FFF2-40B4-BE49-F238E27FC236}">
                          <a16:creationId xmlns:a16="http://schemas.microsoft.com/office/drawing/2014/main" id="{CD72DF65-6D03-4ED0-96D4-516CC1C19F91}"/>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40" name="Line 294">
                      <a:extLst>
                        <a:ext uri="{FF2B5EF4-FFF2-40B4-BE49-F238E27FC236}">
                          <a16:creationId xmlns:a16="http://schemas.microsoft.com/office/drawing/2014/main" id="{72F21298-C8F5-4907-9998-E510D59BD749}"/>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136" name="Line 295">
                    <a:extLst>
                      <a:ext uri="{FF2B5EF4-FFF2-40B4-BE49-F238E27FC236}">
                        <a16:creationId xmlns:a16="http://schemas.microsoft.com/office/drawing/2014/main" id="{3B5C1F4B-B952-4315-90FF-8AC0BAD3B483}"/>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137" name="Arco 296">
                    <a:extLst>
                      <a:ext uri="{FF2B5EF4-FFF2-40B4-BE49-F238E27FC236}">
                        <a16:creationId xmlns:a16="http://schemas.microsoft.com/office/drawing/2014/main" id="{2DAA9EA7-454A-4382-B5F5-BD0AD3B2C431}"/>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138" name="Line 297">
                    <a:extLst>
                      <a:ext uri="{FF2B5EF4-FFF2-40B4-BE49-F238E27FC236}">
                        <a16:creationId xmlns:a16="http://schemas.microsoft.com/office/drawing/2014/main" id="{68098A40-0BD8-4E25-8D12-9472FB4AC391}"/>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grpSp>
            <p:nvGrpSpPr>
              <p:cNvPr id="14" name="Grupo 13">
                <a:extLst>
                  <a:ext uri="{FF2B5EF4-FFF2-40B4-BE49-F238E27FC236}">
                    <a16:creationId xmlns:a16="http://schemas.microsoft.com/office/drawing/2014/main" id="{0B45811C-BC78-45FC-AC47-305DE70506A7}"/>
                  </a:ext>
                </a:extLst>
              </p:cNvPr>
              <p:cNvGrpSpPr/>
              <p:nvPr/>
            </p:nvGrpSpPr>
            <p:grpSpPr>
              <a:xfrm>
                <a:off x="2797704" y="2019105"/>
                <a:ext cx="271302" cy="717982"/>
                <a:chOff x="5915889" y="2145975"/>
                <a:chExt cx="391064" cy="880290"/>
              </a:xfrm>
            </p:grpSpPr>
            <p:sp>
              <p:nvSpPr>
                <p:cNvPr id="23" name="Rectangle 230" descr="Small confetti">
                  <a:extLst>
                    <a:ext uri="{FF2B5EF4-FFF2-40B4-BE49-F238E27FC236}">
                      <a16:creationId xmlns:a16="http://schemas.microsoft.com/office/drawing/2014/main" id="{676FF16B-62E1-474B-81ED-D61FE1294281}"/>
                    </a:ext>
                  </a:extLst>
                </p:cNvPr>
                <p:cNvSpPr>
                  <a:spLocks noChangeArrowheads="1"/>
                </p:cNvSpPr>
                <p:nvPr/>
              </p:nvSpPr>
              <p:spPr bwMode="auto">
                <a:xfrm>
                  <a:off x="6036216" y="2145975"/>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4" name="Rectangle 231">
                  <a:extLst>
                    <a:ext uri="{FF2B5EF4-FFF2-40B4-BE49-F238E27FC236}">
                      <a16:creationId xmlns:a16="http://schemas.microsoft.com/office/drawing/2014/main" id="{6106B9C2-E8ED-4866-992A-8FB0D18740E8}"/>
                    </a:ext>
                  </a:extLst>
                </p:cNvPr>
                <p:cNvSpPr>
                  <a:spLocks noChangeArrowheads="1"/>
                </p:cNvSpPr>
                <p:nvPr/>
              </p:nvSpPr>
              <p:spPr bwMode="auto">
                <a:xfrm>
                  <a:off x="6036216" y="289607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5" name="Rectangle 232" descr="Small confetti">
                  <a:extLst>
                    <a:ext uri="{FF2B5EF4-FFF2-40B4-BE49-F238E27FC236}">
                      <a16:creationId xmlns:a16="http://schemas.microsoft.com/office/drawing/2014/main" id="{A562F7CA-A1BB-43B3-BC79-79701374434E}"/>
                    </a:ext>
                  </a:extLst>
                </p:cNvPr>
                <p:cNvSpPr>
                  <a:spLocks noChangeArrowheads="1"/>
                </p:cNvSpPr>
                <p:nvPr/>
              </p:nvSpPr>
              <p:spPr bwMode="auto">
                <a:xfrm>
                  <a:off x="6007806" y="2918516"/>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6" name="Rectangle 234" descr="Light vertical">
                  <a:extLst>
                    <a:ext uri="{FF2B5EF4-FFF2-40B4-BE49-F238E27FC236}">
                      <a16:creationId xmlns:a16="http://schemas.microsoft.com/office/drawing/2014/main" id="{C91A31E2-5F7A-4E81-B092-1B0F09E55571}"/>
                    </a:ext>
                  </a:extLst>
                </p:cNvPr>
                <p:cNvSpPr>
                  <a:spLocks noChangeArrowheads="1"/>
                </p:cNvSpPr>
                <p:nvPr/>
              </p:nvSpPr>
              <p:spPr bwMode="auto">
                <a:xfrm>
                  <a:off x="5915889" y="3004203"/>
                  <a:ext cx="391064" cy="22062"/>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7" name="Rectangle 235">
                  <a:extLst>
                    <a:ext uri="{FF2B5EF4-FFF2-40B4-BE49-F238E27FC236}">
                      <a16:creationId xmlns:a16="http://schemas.microsoft.com/office/drawing/2014/main" id="{84060243-2F30-4FBB-9BA7-BBE53BFE08B7}"/>
                    </a:ext>
                  </a:extLst>
                </p:cNvPr>
                <p:cNvSpPr>
                  <a:spLocks noChangeArrowheads="1"/>
                </p:cNvSpPr>
                <p:nvPr/>
              </p:nvSpPr>
              <p:spPr bwMode="auto">
                <a:xfrm>
                  <a:off x="6036216" y="2263637"/>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8" name="Group 236">
                  <a:extLst>
                    <a:ext uri="{FF2B5EF4-FFF2-40B4-BE49-F238E27FC236}">
                      <a16:creationId xmlns:a16="http://schemas.microsoft.com/office/drawing/2014/main" id="{0985A6A8-03C1-4E23-9565-F4C7315182EA}"/>
                    </a:ext>
                  </a:extLst>
                </p:cNvPr>
                <p:cNvGrpSpPr>
                  <a:grpSpLocks/>
                </p:cNvGrpSpPr>
                <p:nvPr/>
              </p:nvGrpSpPr>
              <p:grpSpPr bwMode="auto">
                <a:xfrm>
                  <a:off x="5934272" y="2194511"/>
                  <a:ext cx="354297" cy="63244"/>
                  <a:chOff x="3839" y="1423"/>
                  <a:chExt cx="212" cy="43"/>
                </a:xfrm>
                <a:solidFill>
                  <a:schemeClr val="accent5">
                    <a:lumMod val="50000"/>
                  </a:schemeClr>
                </a:solidFill>
              </p:grpSpPr>
              <p:grpSp>
                <p:nvGrpSpPr>
                  <p:cNvPr id="84" name="Group 237">
                    <a:extLst>
                      <a:ext uri="{FF2B5EF4-FFF2-40B4-BE49-F238E27FC236}">
                        <a16:creationId xmlns:a16="http://schemas.microsoft.com/office/drawing/2014/main" id="{999C0039-F8BF-46A9-9239-3DBA36FDD564}"/>
                      </a:ext>
                    </a:extLst>
                  </p:cNvPr>
                  <p:cNvGrpSpPr>
                    <a:grpSpLocks/>
                  </p:cNvGrpSpPr>
                  <p:nvPr/>
                </p:nvGrpSpPr>
                <p:grpSpPr bwMode="auto">
                  <a:xfrm>
                    <a:off x="3839" y="1423"/>
                    <a:ext cx="56" cy="41"/>
                    <a:chOff x="3839" y="1423"/>
                    <a:chExt cx="56" cy="41"/>
                  </a:xfrm>
                  <a:grpFill/>
                </p:grpSpPr>
                <p:sp>
                  <p:nvSpPr>
                    <p:cNvPr id="88" name="Arco 238">
                      <a:extLst>
                        <a:ext uri="{FF2B5EF4-FFF2-40B4-BE49-F238E27FC236}">
                          <a16:creationId xmlns:a16="http://schemas.microsoft.com/office/drawing/2014/main" id="{79026FDA-8373-4458-BA55-A9FA0D0695EA}"/>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9" name="Line 239">
                      <a:extLst>
                        <a:ext uri="{FF2B5EF4-FFF2-40B4-BE49-F238E27FC236}">
                          <a16:creationId xmlns:a16="http://schemas.microsoft.com/office/drawing/2014/main" id="{9B7D8070-B418-4C8A-A77D-8697BFD8F08F}"/>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5" name="Line 240">
                    <a:extLst>
                      <a:ext uri="{FF2B5EF4-FFF2-40B4-BE49-F238E27FC236}">
                        <a16:creationId xmlns:a16="http://schemas.microsoft.com/office/drawing/2014/main" id="{82D7F2A5-A66F-45B9-AF3B-00CBFA5C044F}"/>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6" name="Arco 241">
                    <a:extLst>
                      <a:ext uri="{FF2B5EF4-FFF2-40B4-BE49-F238E27FC236}">
                        <a16:creationId xmlns:a16="http://schemas.microsoft.com/office/drawing/2014/main" id="{D9657CFE-F546-4A79-B634-84FFE57322C7}"/>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7" name="Line 242">
                    <a:extLst>
                      <a:ext uri="{FF2B5EF4-FFF2-40B4-BE49-F238E27FC236}">
                        <a16:creationId xmlns:a16="http://schemas.microsoft.com/office/drawing/2014/main" id="{97E84568-D343-42B3-BC9B-5BDCF8432757}"/>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29" name="Group 243">
                  <a:extLst>
                    <a:ext uri="{FF2B5EF4-FFF2-40B4-BE49-F238E27FC236}">
                      <a16:creationId xmlns:a16="http://schemas.microsoft.com/office/drawing/2014/main" id="{39C729C5-FC27-47BB-A93A-D3B6B0A3B093}"/>
                    </a:ext>
                  </a:extLst>
                </p:cNvPr>
                <p:cNvGrpSpPr>
                  <a:grpSpLocks/>
                </p:cNvGrpSpPr>
                <p:nvPr/>
              </p:nvGrpSpPr>
              <p:grpSpPr bwMode="auto">
                <a:xfrm>
                  <a:off x="5934272" y="2279816"/>
                  <a:ext cx="354297" cy="64714"/>
                  <a:chOff x="3839" y="1481"/>
                  <a:chExt cx="212" cy="44"/>
                </a:xfrm>
                <a:solidFill>
                  <a:schemeClr val="accent5">
                    <a:lumMod val="50000"/>
                  </a:schemeClr>
                </a:solidFill>
              </p:grpSpPr>
              <p:grpSp>
                <p:nvGrpSpPr>
                  <p:cNvPr id="78" name="Group 244">
                    <a:extLst>
                      <a:ext uri="{FF2B5EF4-FFF2-40B4-BE49-F238E27FC236}">
                        <a16:creationId xmlns:a16="http://schemas.microsoft.com/office/drawing/2014/main" id="{2FD1237E-C5FD-4AF7-8107-6F345C94455E}"/>
                      </a:ext>
                    </a:extLst>
                  </p:cNvPr>
                  <p:cNvGrpSpPr>
                    <a:grpSpLocks/>
                  </p:cNvGrpSpPr>
                  <p:nvPr/>
                </p:nvGrpSpPr>
                <p:grpSpPr bwMode="auto">
                  <a:xfrm>
                    <a:off x="3839" y="1481"/>
                    <a:ext cx="56" cy="43"/>
                    <a:chOff x="3839" y="1481"/>
                    <a:chExt cx="56" cy="43"/>
                  </a:xfrm>
                  <a:grpFill/>
                </p:grpSpPr>
                <p:sp>
                  <p:nvSpPr>
                    <p:cNvPr id="82" name="Arco 245">
                      <a:extLst>
                        <a:ext uri="{FF2B5EF4-FFF2-40B4-BE49-F238E27FC236}">
                          <a16:creationId xmlns:a16="http://schemas.microsoft.com/office/drawing/2014/main" id="{181E802E-FB10-49A8-9B30-60880770F9B2}"/>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3" name="Line 246">
                      <a:extLst>
                        <a:ext uri="{FF2B5EF4-FFF2-40B4-BE49-F238E27FC236}">
                          <a16:creationId xmlns:a16="http://schemas.microsoft.com/office/drawing/2014/main" id="{478EE528-52FD-4D20-AC00-CF1EEFD42C3D}"/>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9" name="Line 247">
                    <a:extLst>
                      <a:ext uri="{FF2B5EF4-FFF2-40B4-BE49-F238E27FC236}">
                        <a16:creationId xmlns:a16="http://schemas.microsoft.com/office/drawing/2014/main" id="{C4185B40-F8CC-4E36-BD59-BD1290C7336C}"/>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0" name="Arco 248">
                    <a:extLst>
                      <a:ext uri="{FF2B5EF4-FFF2-40B4-BE49-F238E27FC236}">
                        <a16:creationId xmlns:a16="http://schemas.microsoft.com/office/drawing/2014/main" id="{D14CA0B7-110E-4867-925A-BBA211D32B03}"/>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1" name="Line 249">
                    <a:extLst>
                      <a:ext uri="{FF2B5EF4-FFF2-40B4-BE49-F238E27FC236}">
                        <a16:creationId xmlns:a16="http://schemas.microsoft.com/office/drawing/2014/main" id="{634BBDB4-5F7A-4B93-843C-79F85F46FCBC}"/>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0" name="Rectangle 250">
                  <a:extLst>
                    <a:ext uri="{FF2B5EF4-FFF2-40B4-BE49-F238E27FC236}">
                      <a16:creationId xmlns:a16="http://schemas.microsoft.com/office/drawing/2014/main" id="{6E74D851-8F8A-4529-B2CB-6FE7A71BDA8C}"/>
                    </a:ext>
                  </a:extLst>
                </p:cNvPr>
                <p:cNvSpPr>
                  <a:spLocks noChangeArrowheads="1"/>
                </p:cNvSpPr>
                <p:nvPr/>
              </p:nvSpPr>
              <p:spPr bwMode="auto">
                <a:xfrm>
                  <a:off x="6034545" y="2351884"/>
                  <a:ext cx="155422" cy="19120"/>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1" name="Group 251">
                  <a:extLst>
                    <a:ext uri="{FF2B5EF4-FFF2-40B4-BE49-F238E27FC236}">
                      <a16:creationId xmlns:a16="http://schemas.microsoft.com/office/drawing/2014/main" id="{80E80ABB-76A7-4518-B668-731F34656AA8}"/>
                    </a:ext>
                  </a:extLst>
                </p:cNvPr>
                <p:cNvGrpSpPr>
                  <a:grpSpLocks/>
                </p:cNvGrpSpPr>
                <p:nvPr/>
              </p:nvGrpSpPr>
              <p:grpSpPr bwMode="auto">
                <a:xfrm>
                  <a:off x="5935944" y="2372476"/>
                  <a:ext cx="352626" cy="67656"/>
                  <a:chOff x="3840" y="1544"/>
                  <a:chExt cx="211" cy="46"/>
                </a:xfrm>
                <a:solidFill>
                  <a:schemeClr val="accent5">
                    <a:lumMod val="50000"/>
                  </a:schemeClr>
                </a:solidFill>
              </p:grpSpPr>
              <p:grpSp>
                <p:nvGrpSpPr>
                  <p:cNvPr id="72" name="Group 252">
                    <a:extLst>
                      <a:ext uri="{FF2B5EF4-FFF2-40B4-BE49-F238E27FC236}">
                        <a16:creationId xmlns:a16="http://schemas.microsoft.com/office/drawing/2014/main" id="{5E44EE82-CDFB-48FF-947E-A799F87E07B7}"/>
                      </a:ext>
                    </a:extLst>
                  </p:cNvPr>
                  <p:cNvGrpSpPr>
                    <a:grpSpLocks/>
                  </p:cNvGrpSpPr>
                  <p:nvPr/>
                </p:nvGrpSpPr>
                <p:grpSpPr bwMode="auto">
                  <a:xfrm>
                    <a:off x="3840" y="1544"/>
                    <a:ext cx="56" cy="46"/>
                    <a:chOff x="3840" y="1544"/>
                    <a:chExt cx="56" cy="46"/>
                  </a:xfrm>
                  <a:grpFill/>
                </p:grpSpPr>
                <p:sp>
                  <p:nvSpPr>
                    <p:cNvPr id="76" name="Arco 253">
                      <a:extLst>
                        <a:ext uri="{FF2B5EF4-FFF2-40B4-BE49-F238E27FC236}">
                          <a16:creationId xmlns:a16="http://schemas.microsoft.com/office/drawing/2014/main" id="{5A365046-E1BC-4D02-9B77-279DCB4FF61B}"/>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7" name="Line 254">
                      <a:extLst>
                        <a:ext uri="{FF2B5EF4-FFF2-40B4-BE49-F238E27FC236}">
                          <a16:creationId xmlns:a16="http://schemas.microsoft.com/office/drawing/2014/main" id="{62747C5C-8A11-446E-924F-EA4ABBC4B069}"/>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73" name="Line 255">
                    <a:extLst>
                      <a:ext uri="{FF2B5EF4-FFF2-40B4-BE49-F238E27FC236}">
                        <a16:creationId xmlns:a16="http://schemas.microsoft.com/office/drawing/2014/main" id="{02EBA430-47C6-4721-B22F-7A1D8CFE8822}"/>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74" name="Arco 256">
                    <a:extLst>
                      <a:ext uri="{FF2B5EF4-FFF2-40B4-BE49-F238E27FC236}">
                        <a16:creationId xmlns:a16="http://schemas.microsoft.com/office/drawing/2014/main" id="{A05521E2-980E-4A0A-8BC7-98FC77C9EA0B}"/>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5" name="Line 257">
                    <a:extLst>
                      <a:ext uri="{FF2B5EF4-FFF2-40B4-BE49-F238E27FC236}">
                        <a16:creationId xmlns:a16="http://schemas.microsoft.com/office/drawing/2014/main" id="{4FA30BAB-67EE-49FD-B320-5DA6174FE4B1}"/>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2" name="Rectangle 258">
                  <a:extLst>
                    <a:ext uri="{FF2B5EF4-FFF2-40B4-BE49-F238E27FC236}">
                      <a16:creationId xmlns:a16="http://schemas.microsoft.com/office/drawing/2014/main" id="{ABBFF668-9A83-4520-8130-1AF00E1E85FE}"/>
                    </a:ext>
                  </a:extLst>
                </p:cNvPr>
                <p:cNvSpPr>
                  <a:spLocks noChangeArrowheads="1"/>
                </p:cNvSpPr>
                <p:nvPr/>
              </p:nvSpPr>
              <p:spPr bwMode="auto">
                <a:xfrm>
                  <a:off x="6036216" y="244454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3" name="Group 259">
                  <a:extLst>
                    <a:ext uri="{FF2B5EF4-FFF2-40B4-BE49-F238E27FC236}">
                      <a16:creationId xmlns:a16="http://schemas.microsoft.com/office/drawing/2014/main" id="{8018F5CC-EDBB-402B-BC07-84093313BF7B}"/>
                    </a:ext>
                  </a:extLst>
                </p:cNvPr>
                <p:cNvGrpSpPr>
                  <a:grpSpLocks/>
                </p:cNvGrpSpPr>
                <p:nvPr/>
              </p:nvGrpSpPr>
              <p:grpSpPr bwMode="auto">
                <a:xfrm>
                  <a:off x="5935944" y="2465134"/>
                  <a:ext cx="350955" cy="63244"/>
                  <a:chOff x="3840" y="1607"/>
                  <a:chExt cx="210" cy="43"/>
                </a:xfrm>
                <a:solidFill>
                  <a:schemeClr val="accent5">
                    <a:lumMod val="50000"/>
                  </a:schemeClr>
                </a:solidFill>
              </p:grpSpPr>
              <p:grpSp>
                <p:nvGrpSpPr>
                  <p:cNvPr id="66" name="Group 260">
                    <a:extLst>
                      <a:ext uri="{FF2B5EF4-FFF2-40B4-BE49-F238E27FC236}">
                        <a16:creationId xmlns:a16="http://schemas.microsoft.com/office/drawing/2014/main" id="{2609D00B-1E14-4FD4-BD6A-B6888E21CDD4}"/>
                      </a:ext>
                    </a:extLst>
                  </p:cNvPr>
                  <p:cNvGrpSpPr>
                    <a:grpSpLocks/>
                  </p:cNvGrpSpPr>
                  <p:nvPr/>
                </p:nvGrpSpPr>
                <p:grpSpPr bwMode="auto">
                  <a:xfrm>
                    <a:off x="3840" y="1607"/>
                    <a:ext cx="56" cy="41"/>
                    <a:chOff x="3840" y="1607"/>
                    <a:chExt cx="56" cy="41"/>
                  </a:xfrm>
                  <a:grpFill/>
                </p:grpSpPr>
                <p:sp>
                  <p:nvSpPr>
                    <p:cNvPr id="70" name="Arco 261">
                      <a:extLst>
                        <a:ext uri="{FF2B5EF4-FFF2-40B4-BE49-F238E27FC236}">
                          <a16:creationId xmlns:a16="http://schemas.microsoft.com/office/drawing/2014/main" id="{C03685D0-3290-429C-8F2E-04A9F8DB9204}"/>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71" name="Line 262">
                      <a:extLst>
                        <a:ext uri="{FF2B5EF4-FFF2-40B4-BE49-F238E27FC236}">
                          <a16:creationId xmlns:a16="http://schemas.microsoft.com/office/drawing/2014/main" id="{FA0E9F0D-B7A5-4056-B2DD-7EEDC69C0133}"/>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7" name="Line 263">
                    <a:extLst>
                      <a:ext uri="{FF2B5EF4-FFF2-40B4-BE49-F238E27FC236}">
                        <a16:creationId xmlns:a16="http://schemas.microsoft.com/office/drawing/2014/main" id="{75712EAD-4874-4544-A4AA-DB0771FD4ECC}"/>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8" name="Arco 264">
                    <a:extLst>
                      <a:ext uri="{FF2B5EF4-FFF2-40B4-BE49-F238E27FC236}">
                        <a16:creationId xmlns:a16="http://schemas.microsoft.com/office/drawing/2014/main" id="{4A8B05A2-81F5-4503-9684-2EAB02F27AD1}"/>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9" name="Line 265">
                    <a:extLst>
                      <a:ext uri="{FF2B5EF4-FFF2-40B4-BE49-F238E27FC236}">
                        <a16:creationId xmlns:a16="http://schemas.microsoft.com/office/drawing/2014/main" id="{4823BEEE-F912-4255-B581-345CA856232C}"/>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4" name="Rectangle 266">
                  <a:extLst>
                    <a:ext uri="{FF2B5EF4-FFF2-40B4-BE49-F238E27FC236}">
                      <a16:creationId xmlns:a16="http://schemas.microsoft.com/office/drawing/2014/main" id="{52F0CFEB-05B3-4875-8568-D8A94CCB6E29}"/>
                    </a:ext>
                  </a:extLst>
                </p:cNvPr>
                <p:cNvSpPr>
                  <a:spLocks noChangeArrowheads="1"/>
                </p:cNvSpPr>
                <p:nvPr/>
              </p:nvSpPr>
              <p:spPr bwMode="auto">
                <a:xfrm>
                  <a:off x="6036216" y="2537203"/>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5" name="Group 267">
                  <a:extLst>
                    <a:ext uri="{FF2B5EF4-FFF2-40B4-BE49-F238E27FC236}">
                      <a16:creationId xmlns:a16="http://schemas.microsoft.com/office/drawing/2014/main" id="{3B3350D1-BD8A-44E1-9CC8-1A8C30634670}"/>
                    </a:ext>
                  </a:extLst>
                </p:cNvPr>
                <p:cNvGrpSpPr>
                  <a:grpSpLocks/>
                </p:cNvGrpSpPr>
                <p:nvPr/>
              </p:nvGrpSpPr>
              <p:grpSpPr bwMode="auto">
                <a:xfrm>
                  <a:off x="5935944" y="2557794"/>
                  <a:ext cx="350955" cy="64714"/>
                  <a:chOff x="3840" y="1670"/>
                  <a:chExt cx="210" cy="44"/>
                </a:xfrm>
                <a:solidFill>
                  <a:schemeClr val="accent5">
                    <a:lumMod val="50000"/>
                  </a:schemeClr>
                </a:solidFill>
              </p:grpSpPr>
              <p:grpSp>
                <p:nvGrpSpPr>
                  <p:cNvPr id="60" name="Group 268">
                    <a:extLst>
                      <a:ext uri="{FF2B5EF4-FFF2-40B4-BE49-F238E27FC236}">
                        <a16:creationId xmlns:a16="http://schemas.microsoft.com/office/drawing/2014/main" id="{35C35F13-88F9-44EB-AD69-438F8B148B30}"/>
                      </a:ext>
                    </a:extLst>
                  </p:cNvPr>
                  <p:cNvGrpSpPr>
                    <a:grpSpLocks/>
                  </p:cNvGrpSpPr>
                  <p:nvPr/>
                </p:nvGrpSpPr>
                <p:grpSpPr bwMode="auto">
                  <a:xfrm>
                    <a:off x="3840" y="1670"/>
                    <a:ext cx="56" cy="44"/>
                    <a:chOff x="3840" y="1670"/>
                    <a:chExt cx="56" cy="44"/>
                  </a:xfrm>
                  <a:grpFill/>
                </p:grpSpPr>
                <p:sp>
                  <p:nvSpPr>
                    <p:cNvPr id="64" name="Arco 269">
                      <a:extLst>
                        <a:ext uri="{FF2B5EF4-FFF2-40B4-BE49-F238E27FC236}">
                          <a16:creationId xmlns:a16="http://schemas.microsoft.com/office/drawing/2014/main" id="{9D9BAAC1-070E-44D0-A088-3F4FFF623F4C}"/>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5" name="Line 270">
                      <a:extLst>
                        <a:ext uri="{FF2B5EF4-FFF2-40B4-BE49-F238E27FC236}">
                          <a16:creationId xmlns:a16="http://schemas.microsoft.com/office/drawing/2014/main" id="{98DF7D4D-006B-4F52-9A46-53AA62D43E1C}"/>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61" name="Line 271">
                    <a:extLst>
                      <a:ext uri="{FF2B5EF4-FFF2-40B4-BE49-F238E27FC236}">
                        <a16:creationId xmlns:a16="http://schemas.microsoft.com/office/drawing/2014/main" id="{526E77ED-18B3-4CBC-A65C-CD4CEC67C803}"/>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62" name="Arco 272">
                    <a:extLst>
                      <a:ext uri="{FF2B5EF4-FFF2-40B4-BE49-F238E27FC236}">
                        <a16:creationId xmlns:a16="http://schemas.microsoft.com/office/drawing/2014/main" id="{34416316-222D-4C4E-84B2-C4703AB0D04D}"/>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63" name="Line 273">
                    <a:extLst>
                      <a:ext uri="{FF2B5EF4-FFF2-40B4-BE49-F238E27FC236}">
                        <a16:creationId xmlns:a16="http://schemas.microsoft.com/office/drawing/2014/main" id="{8C648542-8DDA-41E3-BEDD-5DADF96C3C77}"/>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6" name="Rectangle 274">
                  <a:extLst>
                    <a:ext uri="{FF2B5EF4-FFF2-40B4-BE49-F238E27FC236}">
                      <a16:creationId xmlns:a16="http://schemas.microsoft.com/office/drawing/2014/main" id="{9087D7DF-8C0B-4728-BB0D-B411938A1B2C}"/>
                    </a:ext>
                  </a:extLst>
                </p:cNvPr>
                <p:cNvSpPr>
                  <a:spLocks noChangeArrowheads="1"/>
                </p:cNvSpPr>
                <p:nvPr/>
              </p:nvSpPr>
              <p:spPr bwMode="auto">
                <a:xfrm>
                  <a:off x="6036216" y="2626920"/>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7" name="Group 275">
                  <a:extLst>
                    <a:ext uri="{FF2B5EF4-FFF2-40B4-BE49-F238E27FC236}">
                      <a16:creationId xmlns:a16="http://schemas.microsoft.com/office/drawing/2014/main" id="{B6EC4309-43DB-4AAF-8B8B-542B35A6E14D}"/>
                    </a:ext>
                  </a:extLst>
                </p:cNvPr>
                <p:cNvGrpSpPr>
                  <a:grpSpLocks/>
                </p:cNvGrpSpPr>
                <p:nvPr/>
              </p:nvGrpSpPr>
              <p:grpSpPr bwMode="auto">
                <a:xfrm>
                  <a:off x="5935944" y="2647511"/>
                  <a:ext cx="350955" cy="64714"/>
                  <a:chOff x="3840" y="1731"/>
                  <a:chExt cx="210" cy="44"/>
                </a:xfrm>
                <a:solidFill>
                  <a:schemeClr val="accent5">
                    <a:lumMod val="50000"/>
                  </a:schemeClr>
                </a:solidFill>
              </p:grpSpPr>
              <p:grpSp>
                <p:nvGrpSpPr>
                  <p:cNvPr id="54" name="Group 276">
                    <a:extLst>
                      <a:ext uri="{FF2B5EF4-FFF2-40B4-BE49-F238E27FC236}">
                        <a16:creationId xmlns:a16="http://schemas.microsoft.com/office/drawing/2014/main" id="{F78086B9-C615-4D90-B243-64E0272E4F0A}"/>
                      </a:ext>
                    </a:extLst>
                  </p:cNvPr>
                  <p:cNvGrpSpPr>
                    <a:grpSpLocks/>
                  </p:cNvGrpSpPr>
                  <p:nvPr/>
                </p:nvGrpSpPr>
                <p:grpSpPr bwMode="auto">
                  <a:xfrm>
                    <a:off x="3840" y="1731"/>
                    <a:ext cx="56" cy="42"/>
                    <a:chOff x="3840" y="1731"/>
                    <a:chExt cx="56" cy="42"/>
                  </a:xfrm>
                  <a:grpFill/>
                </p:grpSpPr>
                <p:sp>
                  <p:nvSpPr>
                    <p:cNvPr id="58" name="Arco 277">
                      <a:extLst>
                        <a:ext uri="{FF2B5EF4-FFF2-40B4-BE49-F238E27FC236}">
                          <a16:creationId xmlns:a16="http://schemas.microsoft.com/office/drawing/2014/main" id="{82B27D9A-5ADA-44A5-9746-3C2E20D455BD}"/>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9" name="Line 278">
                      <a:extLst>
                        <a:ext uri="{FF2B5EF4-FFF2-40B4-BE49-F238E27FC236}">
                          <a16:creationId xmlns:a16="http://schemas.microsoft.com/office/drawing/2014/main" id="{F4C57232-E576-40E8-A41C-9978B4128876}"/>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5" name="Line 279">
                    <a:extLst>
                      <a:ext uri="{FF2B5EF4-FFF2-40B4-BE49-F238E27FC236}">
                        <a16:creationId xmlns:a16="http://schemas.microsoft.com/office/drawing/2014/main" id="{3831E065-6905-4F39-A648-B729F7E13A8C}"/>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6" name="Arco 280">
                    <a:extLst>
                      <a:ext uri="{FF2B5EF4-FFF2-40B4-BE49-F238E27FC236}">
                        <a16:creationId xmlns:a16="http://schemas.microsoft.com/office/drawing/2014/main" id="{59E6B0AC-9FF1-4F53-81E5-DC67C5EED566}"/>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7" name="Line 281">
                    <a:extLst>
                      <a:ext uri="{FF2B5EF4-FFF2-40B4-BE49-F238E27FC236}">
                        <a16:creationId xmlns:a16="http://schemas.microsoft.com/office/drawing/2014/main" id="{12F166C8-A56A-449D-BF88-E057716120DF}"/>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8" name="Rectangle 282">
                  <a:extLst>
                    <a:ext uri="{FF2B5EF4-FFF2-40B4-BE49-F238E27FC236}">
                      <a16:creationId xmlns:a16="http://schemas.microsoft.com/office/drawing/2014/main" id="{AFD5802D-F406-4632-9556-ADD764775713}"/>
                    </a:ext>
                  </a:extLst>
                </p:cNvPr>
                <p:cNvSpPr>
                  <a:spLocks noChangeArrowheads="1"/>
                </p:cNvSpPr>
                <p:nvPr/>
              </p:nvSpPr>
              <p:spPr bwMode="auto">
                <a:xfrm>
                  <a:off x="6036216" y="2719579"/>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39" name="Rectangle 283">
                  <a:extLst>
                    <a:ext uri="{FF2B5EF4-FFF2-40B4-BE49-F238E27FC236}">
                      <a16:creationId xmlns:a16="http://schemas.microsoft.com/office/drawing/2014/main" id="{F481FBF8-482B-4684-8C8B-F76FBB9A98EF}"/>
                    </a:ext>
                  </a:extLst>
                </p:cNvPr>
                <p:cNvSpPr>
                  <a:spLocks noChangeArrowheads="1"/>
                </p:cNvSpPr>
                <p:nvPr/>
              </p:nvSpPr>
              <p:spPr bwMode="auto">
                <a:xfrm>
                  <a:off x="6036216" y="2809297"/>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0" name="Group 284">
                  <a:extLst>
                    <a:ext uri="{FF2B5EF4-FFF2-40B4-BE49-F238E27FC236}">
                      <a16:creationId xmlns:a16="http://schemas.microsoft.com/office/drawing/2014/main" id="{585E2343-F2A0-4C50-AEDA-5F7295C0B886}"/>
                    </a:ext>
                  </a:extLst>
                </p:cNvPr>
                <p:cNvGrpSpPr>
                  <a:grpSpLocks/>
                </p:cNvGrpSpPr>
                <p:nvPr/>
              </p:nvGrpSpPr>
              <p:grpSpPr bwMode="auto">
                <a:xfrm>
                  <a:off x="5935944" y="2829888"/>
                  <a:ext cx="350955" cy="66185"/>
                  <a:chOff x="3840" y="1855"/>
                  <a:chExt cx="210" cy="45"/>
                </a:xfrm>
                <a:solidFill>
                  <a:schemeClr val="accent5">
                    <a:lumMod val="50000"/>
                  </a:schemeClr>
                </a:solidFill>
              </p:grpSpPr>
              <p:grpSp>
                <p:nvGrpSpPr>
                  <p:cNvPr id="48" name="Group 285">
                    <a:extLst>
                      <a:ext uri="{FF2B5EF4-FFF2-40B4-BE49-F238E27FC236}">
                        <a16:creationId xmlns:a16="http://schemas.microsoft.com/office/drawing/2014/main" id="{55DD522C-1BAE-4D7C-9C7B-952026C13861}"/>
                      </a:ext>
                    </a:extLst>
                  </p:cNvPr>
                  <p:cNvGrpSpPr>
                    <a:grpSpLocks/>
                  </p:cNvGrpSpPr>
                  <p:nvPr/>
                </p:nvGrpSpPr>
                <p:grpSpPr bwMode="auto">
                  <a:xfrm>
                    <a:off x="3840" y="1855"/>
                    <a:ext cx="56" cy="45"/>
                    <a:chOff x="3840" y="1855"/>
                    <a:chExt cx="56" cy="45"/>
                  </a:xfrm>
                  <a:grpFill/>
                </p:grpSpPr>
                <p:sp>
                  <p:nvSpPr>
                    <p:cNvPr id="52" name="Arco 286">
                      <a:extLst>
                        <a:ext uri="{FF2B5EF4-FFF2-40B4-BE49-F238E27FC236}">
                          <a16:creationId xmlns:a16="http://schemas.microsoft.com/office/drawing/2014/main" id="{35E05213-2963-45A9-8EA2-771A0785154C}"/>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3" name="Line 287">
                      <a:extLst>
                        <a:ext uri="{FF2B5EF4-FFF2-40B4-BE49-F238E27FC236}">
                          <a16:creationId xmlns:a16="http://schemas.microsoft.com/office/drawing/2014/main" id="{0D43407A-6951-4085-BCCF-E9C3621D77AF}"/>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9" name="Line 288">
                    <a:extLst>
                      <a:ext uri="{FF2B5EF4-FFF2-40B4-BE49-F238E27FC236}">
                        <a16:creationId xmlns:a16="http://schemas.microsoft.com/office/drawing/2014/main" id="{D7F98783-C856-4162-B1AA-4B44B173D14C}"/>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0" name="Arco 289">
                    <a:extLst>
                      <a:ext uri="{FF2B5EF4-FFF2-40B4-BE49-F238E27FC236}">
                        <a16:creationId xmlns:a16="http://schemas.microsoft.com/office/drawing/2014/main" id="{827FC0B4-1495-4A6B-9F08-9B433966E21D}"/>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1" name="Line 290">
                    <a:extLst>
                      <a:ext uri="{FF2B5EF4-FFF2-40B4-BE49-F238E27FC236}">
                        <a16:creationId xmlns:a16="http://schemas.microsoft.com/office/drawing/2014/main" id="{290570D3-5AA6-4017-949F-67C0E5C84D24}"/>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41" name="Group 291">
                  <a:extLst>
                    <a:ext uri="{FF2B5EF4-FFF2-40B4-BE49-F238E27FC236}">
                      <a16:creationId xmlns:a16="http://schemas.microsoft.com/office/drawing/2014/main" id="{A7EC2675-E6AD-4424-A6BE-D36903F450EF}"/>
                    </a:ext>
                  </a:extLst>
                </p:cNvPr>
                <p:cNvGrpSpPr>
                  <a:grpSpLocks/>
                </p:cNvGrpSpPr>
                <p:nvPr/>
              </p:nvGrpSpPr>
              <p:grpSpPr bwMode="auto">
                <a:xfrm>
                  <a:off x="5935944" y="2740170"/>
                  <a:ext cx="350955" cy="64714"/>
                  <a:chOff x="3840" y="1794"/>
                  <a:chExt cx="210" cy="44"/>
                </a:xfrm>
                <a:solidFill>
                  <a:schemeClr val="accent5">
                    <a:lumMod val="50000"/>
                  </a:schemeClr>
                </a:solidFill>
              </p:grpSpPr>
              <p:grpSp>
                <p:nvGrpSpPr>
                  <p:cNvPr id="42" name="Group 292">
                    <a:extLst>
                      <a:ext uri="{FF2B5EF4-FFF2-40B4-BE49-F238E27FC236}">
                        <a16:creationId xmlns:a16="http://schemas.microsoft.com/office/drawing/2014/main" id="{C56C7483-3F32-4E9B-B955-852609FCB2DF}"/>
                      </a:ext>
                    </a:extLst>
                  </p:cNvPr>
                  <p:cNvGrpSpPr>
                    <a:grpSpLocks/>
                  </p:cNvGrpSpPr>
                  <p:nvPr/>
                </p:nvGrpSpPr>
                <p:grpSpPr bwMode="auto">
                  <a:xfrm>
                    <a:off x="3840" y="1794"/>
                    <a:ext cx="56" cy="44"/>
                    <a:chOff x="3840" y="1794"/>
                    <a:chExt cx="56" cy="44"/>
                  </a:xfrm>
                  <a:grpFill/>
                </p:grpSpPr>
                <p:sp>
                  <p:nvSpPr>
                    <p:cNvPr id="46" name="Arco 293">
                      <a:extLst>
                        <a:ext uri="{FF2B5EF4-FFF2-40B4-BE49-F238E27FC236}">
                          <a16:creationId xmlns:a16="http://schemas.microsoft.com/office/drawing/2014/main" id="{1609066B-8B52-473E-9184-6BB909F075BD}"/>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7" name="Line 294">
                      <a:extLst>
                        <a:ext uri="{FF2B5EF4-FFF2-40B4-BE49-F238E27FC236}">
                          <a16:creationId xmlns:a16="http://schemas.microsoft.com/office/drawing/2014/main" id="{C10AC1FE-9E75-4B90-AE00-69AECA7E00E0}"/>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3" name="Line 295">
                    <a:extLst>
                      <a:ext uri="{FF2B5EF4-FFF2-40B4-BE49-F238E27FC236}">
                        <a16:creationId xmlns:a16="http://schemas.microsoft.com/office/drawing/2014/main" id="{632133D4-0776-43D7-8852-C56DA0CCF8D7}"/>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44" name="Arco 296">
                    <a:extLst>
                      <a:ext uri="{FF2B5EF4-FFF2-40B4-BE49-F238E27FC236}">
                        <a16:creationId xmlns:a16="http://schemas.microsoft.com/office/drawing/2014/main" id="{A9FB9918-DD00-42F1-8340-6DC1C72BE06C}"/>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5" name="Line 297">
                    <a:extLst>
                      <a:ext uri="{FF2B5EF4-FFF2-40B4-BE49-F238E27FC236}">
                        <a16:creationId xmlns:a16="http://schemas.microsoft.com/office/drawing/2014/main" id="{EBBB6966-3C16-4412-B276-28C711076519}"/>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grpSp>
            <p:nvGrpSpPr>
              <p:cNvPr id="12" name="Grupo 11">
                <a:extLst>
                  <a:ext uri="{FF2B5EF4-FFF2-40B4-BE49-F238E27FC236}">
                    <a16:creationId xmlns:a16="http://schemas.microsoft.com/office/drawing/2014/main" id="{90A2EDDE-C679-487B-942E-BCE0762889D4}"/>
                  </a:ext>
                </a:extLst>
              </p:cNvPr>
              <p:cNvGrpSpPr/>
              <p:nvPr/>
            </p:nvGrpSpPr>
            <p:grpSpPr>
              <a:xfrm>
                <a:off x="605315" y="3347175"/>
                <a:ext cx="198259" cy="782195"/>
                <a:chOff x="4467225" y="2201823"/>
                <a:chExt cx="285777" cy="959019"/>
              </a:xfrm>
            </p:grpSpPr>
            <p:grpSp>
              <p:nvGrpSpPr>
                <p:cNvPr id="103" name="Grupo 102">
                  <a:extLst>
                    <a:ext uri="{FF2B5EF4-FFF2-40B4-BE49-F238E27FC236}">
                      <a16:creationId xmlns:a16="http://schemas.microsoft.com/office/drawing/2014/main" id="{712C62C0-8AC3-47A6-8A0E-6F3FB7EB44D7}"/>
                    </a:ext>
                  </a:extLst>
                </p:cNvPr>
                <p:cNvGrpSpPr/>
                <p:nvPr/>
              </p:nvGrpSpPr>
              <p:grpSpPr>
                <a:xfrm flipV="1">
                  <a:off x="4467225" y="2439975"/>
                  <a:ext cx="285777" cy="649482"/>
                  <a:chOff x="4467225" y="1839900"/>
                  <a:chExt cx="285777" cy="649482"/>
                </a:xfrm>
              </p:grpSpPr>
              <p:grpSp>
                <p:nvGrpSpPr>
                  <p:cNvPr id="108" name="Grupo 107">
                    <a:extLst>
                      <a:ext uri="{FF2B5EF4-FFF2-40B4-BE49-F238E27FC236}">
                        <a16:creationId xmlns:a16="http://schemas.microsoft.com/office/drawing/2014/main" id="{25E1615A-1ECB-4446-A828-15256D1D0AA7}"/>
                      </a:ext>
                    </a:extLst>
                  </p:cNvPr>
                  <p:cNvGrpSpPr/>
                  <p:nvPr/>
                </p:nvGrpSpPr>
                <p:grpSpPr>
                  <a:xfrm>
                    <a:off x="4467225" y="1839900"/>
                    <a:ext cx="285777" cy="344682"/>
                    <a:chOff x="4467225" y="1839900"/>
                    <a:chExt cx="285777" cy="344682"/>
                  </a:xfrm>
                  <a:solidFill>
                    <a:schemeClr val="accent5">
                      <a:lumMod val="50000"/>
                    </a:schemeClr>
                  </a:solidFill>
                </p:grpSpPr>
                <p:sp>
                  <p:nvSpPr>
                    <p:cNvPr id="113" name="Elipse 112">
                      <a:extLst>
                        <a:ext uri="{FF2B5EF4-FFF2-40B4-BE49-F238E27FC236}">
                          <a16:creationId xmlns:a16="http://schemas.microsoft.com/office/drawing/2014/main" id="{05746CCE-8FEF-438C-AFBE-E3BC71DF6669}"/>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14" name="Elipse 113">
                      <a:extLst>
                        <a:ext uri="{FF2B5EF4-FFF2-40B4-BE49-F238E27FC236}">
                          <a16:creationId xmlns:a16="http://schemas.microsoft.com/office/drawing/2014/main" id="{ECD4B62C-5621-454B-B7DC-484FC61B620F}"/>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115" name="Elipse 114">
                      <a:extLst>
                        <a:ext uri="{FF2B5EF4-FFF2-40B4-BE49-F238E27FC236}">
                          <a16:creationId xmlns:a16="http://schemas.microsoft.com/office/drawing/2014/main" id="{7D3840AF-717A-4CD9-920D-2B49E52A9E93}"/>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nvGrpSpPr>
                  <p:cNvPr id="109" name="Grupo 108">
                    <a:extLst>
                      <a:ext uri="{FF2B5EF4-FFF2-40B4-BE49-F238E27FC236}">
                        <a16:creationId xmlns:a16="http://schemas.microsoft.com/office/drawing/2014/main" id="{D0FCAB19-5AF5-4EF8-9A5F-9950FCBBB3C4}"/>
                      </a:ext>
                    </a:extLst>
                  </p:cNvPr>
                  <p:cNvGrpSpPr/>
                  <p:nvPr/>
                </p:nvGrpSpPr>
                <p:grpSpPr>
                  <a:xfrm>
                    <a:off x="4467225" y="2144700"/>
                    <a:ext cx="285777" cy="344682"/>
                    <a:chOff x="4467225" y="1839900"/>
                    <a:chExt cx="285777" cy="344682"/>
                  </a:xfrm>
                  <a:solidFill>
                    <a:schemeClr val="accent5">
                      <a:lumMod val="50000"/>
                    </a:schemeClr>
                  </a:solidFill>
                </p:grpSpPr>
                <p:sp>
                  <p:nvSpPr>
                    <p:cNvPr id="110" name="Elipse 109">
                      <a:extLst>
                        <a:ext uri="{FF2B5EF4-FFF2-40B4-BE49-F238E27FC236}">
                          <a16:creationId xmlns:a16="http://schemas.microsoft.com/office/drawing/2014/main" id="{D197DF12-6F4E-4DA8-8E09-C8E53D0D7AF2}"/>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11" name="Elipse 110">
                      <a:extLst>
                        <a:ext uri="{FF2B5EF4-FFF2-40B4-BE49-F238E27FC236}">
                          <a16:creationId xmlns:a16="http://schemas.microsoft.com/office/drawing/2014/main" id="{09214C52-75A0-42C7-BE78-76F585AA8BE8}"/>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112" name="Elipse 111">
                      <a:extLst>
                        <a:ext uri="{FF2B5EF4-FFF2-40B4-BE49-F238E27FC236}">
                          <a16:creationId xmlns:a16="http://schemas.microsoft.com/office/drawing/2014/main" id="{EC230B0A-C73F-40AD-BE9A-3E6D69C556B8}"/>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sp>
              <p:nvSpPr>
                <p:cNvPr id="104" name="Elipse 103">
                  <a:extLst>
                    <a:ext uri="{FF2B5EF4-FFF2-40B4-BE49-F238E27FC236}">
                      <a16:creationId xmlns:a16="http://schemas.microsoft.com/office/drawing/2014/main" id="{EBB56BC0-C5FB-4A2C-AC8A-90FDDCDB4275}"/>
                    </a:ext>
                  </a:extLst>
                </p:cNvPr>
                <p:cNvSpPr/>
                <p:nvPr/>
              </p:nvSpPr>
              <p:spPr bwMode="auto">
                <a:xfrm flipV="1">
                  <a:off x="4467225" y="2344725"/>
                  <a:ext cx="285777" cy="135132"/>
                </a:xfrm>
                <a:prstGeom prst="ellipse">
                  <a:avLst/>
                </a:prstGeom>
                <a:solidFill>
                  <a:schemeClr val="accent5">
                    <a:lumMod val="50000"/>
                  </a:schemeClr>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05" name="Elipse 104">
                  <a:extLst>
                    <a:ext uri="{FF2B5EF4-FFF2-40B4-BE49-F238E27FC236}">
                      <a16:creationId xmlns:a16="http://schemas.microsoft.com/office/drawing/2014/main" id="{69E564F8-AE8E-4600-931E-67D6FC1B853B}"/>
                    </a:ext>
                  </a:extLst>
                </p:cNvPr>
                <p:cNvSpPr/>
                <p:nvPr/>
              </p:nvSpPr>
              <p:spPr bwMode="auto">
                <a:xfrm flipV="1">
                  <a:off x="4467225" y="2239950"/>
                  <a:ext cx="285777" cy="135132"/>
                </a:xfrm>
                <a:prstGeom prst="ellipse">
                  <a:avLst/>
                </a:prstGeom>
                <a:solidFill>
                  <a:schemeClr val="accent5">
                    <a:lumMod val="50000"/>
                  </a:schemeClr>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106" name="Rectangle 232" descr="Small confetti">
                  <a:extLst>
                    <a:ext uri="{FF2B5EF4-FFF2-40B4-BE49-F238E27FC236}">
                      <a16:creationId xmlns:a16="http://schemas.microsoft.com/office/drawing/2014/main" id="{C2497DFF-01E4-413B-BC90-CDC0DCD49FCA}"/>
                    </a:ext>
                  </a:extLst>
                </p:cNvPr>
                <p:cNvSpPr>
                  <a:spLocks noChangeArrowheads="1"/>
                </p:cNvSpPr>
                <p:nvPr/>
              </p:nvSpPr>
              <p:spPr bwMode="auto">
                <a:xfrm>
                  <a:off x="4510174" y="3079949"/>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07" name="Rectangle 230" descr="Small confetti">
                  <a:extLst>
                    <a:ext uri="{FF2B5EF4-FFF2-40B4-BE49-F238E27FC236}">
                      <a16:creationId xmlns:a16="http://schemas.microsoft.com/office/drawing/2014/main" id="{09EE9547-2893-4EEC-B9FF-AF038D47B011}"/>
                    </a:ext>
                  </a:extLst>
                </p:cNvPr>
                <p:cNvSpPr>
                  <a:spLocks noChangeArrowheads="1"/>
                </p:cNvSpPr>
                <p:nvPr/>
              </p:nvSpPr>
              <p:spPr bwMode="auto">
                <a:xfrm>
                  <a:off x="4531910" y="2201823"/>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cxnSp>
            <p:nvCxnSpPr>
              <p:cNvPr id="15" name="Conector recto 14">
                <a:extLst>
                  <a:ext uri="{FF2B5EF4-FFF2-40B4-BE49-F238E27FC236}">
                    <a16:creationId xmlns:a16="http://schemas.microsoft.com/office/drawing/2014/main" id="{BB8AA9BA-A566-4911-BF95-E849811A3D91}"/>
                  </a:ext>
                </a:extLst>
              </p:cNvPr>
              <p:cNvCxnSpPr>
                <a:cxnSpLocks/>
                <a:endCxn id="16" idx="3"/>
              </p:cNvCxnSpPr>
              <p:nvPr/>
            </p:nvCxnSpPr>
            <p:spPr bwMode="auto">
              <a:xfrm flipV="1">
                <a:off x="703524" y="3348825"/>
                <a:ext cx="959511" cy="2353"/>
              </a:xfrm>
              <a:prstGeom prst="line">
                <a:avLst/>
              </a:prstGeom>
              <a:solidFill>
                <a:schemeClr val="accent1"/>
              </a:solidFill>
              <a:ln w="158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Rectángulo: esquinas redondeadas 15">
                <a:extLst>
                  <a:ext uri="{FF2B5EF4-FFF2-40B4-BE49-F238E27FC236}">
                    <a16:creationId xmlns:a16="http://schemas.microsoft.com/office/drawing/2014/main" id="{10DBDBDD-623A-4BEE-8D65-DB7E23B1CB1B}"/>
                  </a:ext>
                </a:extLst>
              </p:cNvPr>
              <p:cNvSpPr/>
              <p:nvPr/>
            </p:nvSpPr>
            <p:spPr bwMode="auto">
              <a:xfrm>
                <a:off x="958181" y="3179539"/>
                <a:ext cx="704854" cy="338571"/>
              </a:xfrm>
              <a:prstGeom prst="roundRect">
                <a:avLst/>
              </a:prstGeom>
              <a:blipFill>
                <a:blip r:embed="rId2"/>
                <a:tile tx="0" ty="0" sx="100000" sy="100000" flip="none" algn="tl"/>
              </a:blipFill>
              <a:ln w="254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cxnSp>
            <p:nvCxnSpPr>
              <p:cNvPr id="18" name="Conector recto 17">
                <a:extLst>
                  <a:ext uri="{FF2B5EF4-FFF2-40B4-BE49-F238E27FC236}">
                    <a16:creationId xmlns:a16="http://schemas.microsoft.com/office/drawing/2014/main" id="{6D56767C-5895-4FF7-8297-7665409A024D}"/>
                  </a:ext>
                </a:extLst>
              </p:cNvPr>
              <p:cNvCxnSpPr>
                <a:cxnSpLocks/>
              </p:cNvCxnSpPr>
              <p:nvPr/>
            </p:nvCxnSpPr>
            <p:spPr bwMode="auto">
              <a:xfrm flipV="1">
                <a:off x="711923" y="2762565"/>
                <a:ext cx="0" cy="587888"/>
              </a:xfrm>
              <a:prstGeom prst="line">
                <a:avLst/>
              </a:prstGeom>
              <a:solidFill>
                <a:schemeClr val="accent1"/>
              </a:solidFill>
              <a:ln w="158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85" name="Grupo 184">
                <a:extLst>
                  <a:ext uri="{FF2B5EF4-FFF2-40B4-BE49-F238E27FC236}">
                    <a16:creationId xmlns:a16="http://schemas.microsoft.com/office/drawing/2014/main" id="{91E524A4-2C6F-4291-A8DE-E263919F289F}"/>
                  </a:ext>
                </a:extLst>
              </p:cNvPr>
              <p:cNvGrpSpPr/>
              <p:nvPr/>
            </p:nvGrpSpPr>
            <p:grpSpPr>
              <a:xfrm flipH="1">
                <a:off x="2857156" y="3347175"/>
                <a:ext cx="198259" cy="782195"/>
                <a:chOff x="4467225" y="2201823"/>
                <a:chExt cx="285777" cy="959019"/>
              </a:xfrm>
            </p:grpSpPr>
            <p:grpSp>
              <p:nvGrpSpPr>
                <p:cNvPr id="189" name="Grupo 188">
                  <a:extLst>
                    <a:ext uri="{FF2B5EF4-FFF2-40B4-BE49-F238E27FC236}">
                      <a16:creationId xmlns:a16="http://schemas.microsoft.com/office/drawing/2014/main" id="{92544054-3537-4707-9607-153324545869}"/>
                    </a:ext>
                  </a:extLst>
                </p:cNvPr>
                <p:cNvGrpSpPr/>
                <p:nvPr/>
              </p:nvGrpSpPr>
              <p:grpSpPr>
                <a:xfrm flipV="1">
                  <a:off x="4467225" y="2439975"/>
                  <a:ext cx="285777" cy="649482"/>
                  <a:chOff x="4467225" y="1839900"/>
                  <a:chExt cx="285777" cy="649482"/>
                </a:xfrm>
              </p:grpSpPr>
              <p:grpSp>
                <p:nvGrpSpPr>
                  <p:cNvPr id="194" name="Grupo 193">
                    <a:extLst>
                      <a:ext uri="{FF2B5EF4-FFF2-40B4-BE49-F238E27FC236}">
                        <a16:creationId xmlns:a16="http://schemas.microsoft.com/office/drawing/2014/main" id="{2CDFA819-3331-4A1B-B3CC-C3BCDE8819E9}"/>
                      </a:ext>
                    </a:extLst>
                  </p:cNvPr>
                  <p:cNvGrpSpPr/>
                  <p:nvPr/>
                </p:nvGrpSpPr>
                <p:grpSpPr>
                  <a:xfrm>
                    <a:off x="4467225" y="1839900"/>
                    <a:ext cx="285777" cy="344682"/>
                    <a:chOff x="4467225" y="1839900"/>
                    <a:chExt cx="285777" cy="344682"/>
                  </a:xfrm>
                  <a:solidFill>
                    <a:schemeClr val="accent5">
                      <a:lumMod val="50000"/>
                    </a:schemeClr>
                  </a:solidFill>
                </p:grpSpPr>
                <p:sp>
                  <p:nvSpPr>
                    <p:cNvPr id="199" name="Elipse 198">
                      <a:extLst>
                        <a:ext uri="{FF2B5EF4-FFF2-40B4-BE49-F238E27FC236}">
                          <a16:creationId xmlns:a16="http://schemas.microsoft.com/office/drawing/2014/main" id="{28F96E8B-25D5-42AB-8CAE-9382BF82BCDC}"/>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00" name="Elipse 199">
                      <a:extLst>
                        <a:ext uri="{FF2B5EF4-FFF2-40B4-BE49-F238E27FC236}">
                          <a16:creationId xmlns:a16="http://schemas.microsoft.com/office/drawing/2014/main" id="{5C44B9D9-1E76-4457-8331-EE9D03BC6277}"/>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201" name="Elipse 200">
                      <a:extLst>
                        <a:ext uri="{FF2B5EF4-FFF2-40B4-BE49-F238E27FC236}">
                          <a16:creationId xmlns:a16="http://schemas.microsoft.com/office/drawing/2014/main" id="{1FB68553-521D-4486-B453-FC31361487B2}"/>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nvGrpSpPr>
                  <p:cNvPr id="195" name="Grupo 194">
                    <a:extLst>
                      <a:ext uri="{FF2B5EF4-FFF2-40B4-BE49-F238E27FC236}">
                        <a16:creationId xmlns:a16="http://schemas.microsoft.com/office/drawing/2014/main" id="{005104BF-573B-479D-A583-AF72376327F3}"/>
                      </a:ext>
                    </a:extLst>
                  </p:cNvPr>
                  <p:cNvGrpSpPr/>
                  <p:nvPr/>
                </p:nvGrpSpPr>
                <p:grpSpPr>
                  <a:xfrm>
                    <a:off x="4467225" y="2144700"/>
                    <a:ext cx="285777" cy="344682"/>
                    <a:chOff x="4467225" y="1839900"/>
                    <a:chExt cx="285777" cy="344682"/>
                  </a:xfrm>
                  <a:solidFill>
                    <a:schemeClr val="accent5">
                      <a:lumMod val="50000"/>
                    </a:schemeClr>
                  </a:solidFill>
                </p:grpSpPr>
                <p:sp>
                  <p:nvSpPr>
                    <p:cNvPr id="196" name="Elipse 195">
                      <a:extLst>
                        <a:ext uri="{FF2B5EF4-FFF2-40B4-BE49-F238E27FC236}">
                          <a16:creationId xmlns:a16="http://schemas.microsoft.com/office/drawing/2014/main" id="{A86D8761-C400-4628-8919-120D4452EAF5}"/>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97" name="Elipse 196">
                      <a:extLst>
                        <a:ext uri="{FF2B5EF4-FFF2-40B4-BE49-F238E27FC236}">
                          <a16:creationId xmlns:a16="http://schemas.microsoft.com/office/drawing/2014/main" id="{642F87BE-730B-4D8E-92A9-744D0FEF0099}"/>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198" name="Elipse 197">
                      <a:extLst>
                        <a:ext uri="{FF2B5EF4-FFF2-40B4-BE49-F238E27FC236}">
                          <a16:creationId xmlns:a16="http://schemas.microsoft.com/office/drawing/2014/main" id="{6835C45E-04EC-4C21-A3BF-485A2208F628}"/>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sp>
              <p:nvSpPr>
                <p:cNvPr id="190" name="Elipse 189">
                  <a:extLst>
                    <a:ext uri="{FF2B5EF4-FFF2-40B4-BE49-F238E27FC236}">
                      <a16:creationId xmlns:a16="http://schemas.microsoft.com/office/drawing/2014/main" id="{D1B3DB93-BF60-4E4A-98E2-2B125DB063A4}"/>
                    </a:ext>
                  </a:extLst>
                </p:cNvPr>
                <p:cNvSpPr/>
                <p:nvPr/>
              </p:nvSpPr>
              <p:spPr bwMode="auto">
                <a:xfrm flipV="1">
                  <a:off x="4467225" y="2344725"/>
                  <a:ext cx="285777" cy="135132"/>
                </a:xfrm>
                <a:prstGeom prst="ellipse">
                  <a:avLst/>
                </a:prstGeom>
                <a:solidFill>
                  <a:schemeClr val="accent5">
                    <a:lumMod val="50000"/>
                  </a:schemeClr>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91" name="Elipse 190">
                  <a:extLst>
                    <a:ext uri="{FF2B5EF4-FFF2-40B4-BE49-F238E27FC236}">
                      <a16:creationId xmlns:a16="http://schemas.microsoft.com/office/drawing/2014/main" id="{F6F37C49-B1F5-4BEF-8EA1-8B66F1D334AB}"/>
                    </a:ext>
                  </a:extLst>
                </p:cNvPr>
                <p:cNvSpPr/>
                <p:nvPr/>
              </p:nvSpPr>
              <p:spPr bwMode="auto">
                <a:xfrm flipV="1">
                  <a:off x="4467225" y="2239950"/>
                  <a:ext cx="285777" cy="135132"/>
                </a:xfrm>
                <a:prstGeom prst="ellipse">
                  <a:avLst/>
                </a:prstGeom>
                <a:solidFill>
                  <a:schemeClr val="accent5">
                    <a:lumMod val="50000"/>
                  </a:schemeClr>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192" name="Rectangle 232" descr="Small confetti">
                  <a:extLst>
                    <a:ext uri="{FF2B5EF4-FFF2-40B4-BE49-F238E27FC236}">
                      <a16:creationId xmlns:a16="http://schemas.microsoft.com/office/drawing/2014/main" id="{9E5C4D59-F2E6-4A21-AD59-28A52926F78B}"/>
                    </a:ext>
                  </a:extLst>
                </p:cNvPr>
                <p:cNvSpPr>
                  <a:spLocks noChangeArrowheads="1"/>
                </p:cNvSpPr>
                <p:nvPr/>
              </p:nvSpPr>
              <p:spPr bwMode="auto">
                <a:xfrm>
                  <a:off x="4510174" y="3079949"/>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93" name="Rectangle 230" descr="Small confetti">
                  <a:extLst>
                    <a:ext uri="{FF2B5EF4-FFF2-40B4-BE49-F238E27FC236}">
                      <a16:creationId xmlns:a16="http://schemas.microsoft.com/office/drawing/2014/main" id="{20C0EC6A-EE95-443B-B36C-FFF17F197A8A}"/>
                    </a:ext>
                  </a:extLst>
                </p:cNvPr>
                <p:cNvSpPr>
                  <a:spLocks noChangeArrowheads="1"/>
                </p:cNvSpPr>
                <p:nvPr/>
              </p:nvSpPr>
              <p:spPr bwMode="auto">
                <a:xfrm>
                  <a:off x="4531910" y="2201823"/>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cxnSp>
            <p:nvCxnSpPr>
              <p:cNvPr id="186" name="Conector recto 185">
                <a:extLst>
                  <a:ext uri="{FF2B5EF4-FFF2-40B4-BE49-F238E27FC236}">
                    <a16:creationId xmlns:a16="http://schemas.microsoft.com/office/drawing/2014/main" id="{FEF56032-4957-407A-A9DD-6B48CBE3BD20}"/>
                  </a:ext>
                </a:extLst>
              </p:cNvPr>
              <p:cNvCxnSpPr>
                <a:cxnSpLocks/>
                <a:endCxn id="187" idx="3"/>
              </p:cNvCxnSpPr>
              <p:nvPr/>
            </p:nvCxnSpPr>
            <p:spPr bwMode="auto">
              <a:xfrm flipH="1" flipV="1">
                <a:off x="1997695" y="3348825"/>
                <a:ext cx="959511" cy="2353"/>
              </a:xfrm>
              <a:prstGeom prst="line">
                <a:avLst/>
              </a:prstGeom>
              <a:solidFill>
                <a:schemeClr val="accent1"/>
              </a:solidFill>
              <a:ln w="158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7" name="Rectángulo: esquinas redondeadas 186">
                <a:extLst>
                  <a:ext uri="{FF2B5EF4-FFF2-40B4-BE49-F238E27FC236}">
                    <a16:creationId xmlns:a16="http://schemas.microsoft.com/office/drawing/2014/main" id="{70AEFA2D-97B2-428C-84CF-2F9E1FEB1BF5}"/>
                  </a:ext>
                </a:extLst>
              </p:cNvPr>
              <p:cNvSpPr/>
              <p:nvPr/>
            </p:nvSpPr>
            <p:spPr bwMode="auto">
              <a:xfrm flipH="1">
                <a:off x="1997695" y="3179539"/>
                <a:ext cx="704854" cy="338571"/>
              </a:xfrm>
              <a:prstGeom prst="roundRect">
                <a:avLst/>
              </a:prstGeom>
              <a:blipFill>
                <a:blip r:embed="rId2"/>
                <a:tile tx="0" ty="0" sx="100000" sy="100000" flip="none" algn="tl"/>
              </a:blipFill>
              <a:ln w="254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cxnSp>
            <p:nvCxnSpPr>
              <p:cNvPr id="188" name="Conector recto 187">
                <a:extLst>
                  <a:ext uri="{FF2B5EF4-FFF2-40B4-BE49-F238E27FC236}">
                    <a16:creationId xmlns:a16="http://schemas.microsoft.com/office/drawing/2014/main" id="{DB782714-41EE-4EFA-B6FA-193386B0D00A}"/>
                  </a:ext>
                </a:extLst>
              </p:cNvPr>
              <p:cNvCxnSpPr>
                <a:cxnSpLocks/>
              </p:cNvCxnSpPr>
              <p:nvPr/>
            </p:nvCxnSpPr>
            <p:spPr bwMode="auto">
              <a:xfrm flipH="1" flipV="1">
                <a:off x="2948806" y="2762565"/>
                <a:ext cx="0" cy="587888"/>
              </a:xfrm>
              <a:prstGeom prst="line">
                <a:avLst/>
              </a:prstGeom>
              <a:solidFill>
                <a:schemeClr val="accent1"/>
              </a:solidFill>
              <a:ln w="158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3" name="Rectángulo 202">
                <a:extLst>
                  <a:ext uri="{FF2B5EF4-FFF2-40B4-BE49-F238E27FC236}">
                    <a16:creationId xmlns:a16="http://schemas.microsoft.com/office/drawing/2014/main" id="{6810285E-965E-4D92-B631-18A183826403}"/>
                  </a:ext>
                </a:extLst>
              </p:cNvPr>
              <p:cNvSpPr/>
              <p:nvPr/>
            </p:nvSpPr>
            <p:spPr bwMode="auto">
              <a:xfrm rot="16200000">
                <a:off x="1438750" y="3683627"/>
                <a:ext cx="765166" cy="50631"/>
              </a:xfrm>
              <a:prstGeom prst="rect">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04" name="Rectángulo 203">
                <a:extLst>
                  <a:ext uri="{FF2B5EF4-FFF2-40B4-BE49-F238E27FC236}">
                    <a16:creationId xmlns:a16="http://schemas.microsoft.com/office/drawing/2014/main" id="{88A05722-B716-4AC1-B5F3-C5BA9F1ACD13}"/>
                  </a:ext>
                </a:extLst>
              </p:cNvPr>
              <p:cNvSpPr/>
              <p:nvPr/>
            </p:nvSpPr>
            <p:spPr bwMode="auto">
              <a:xfrm rot="16200000" flipH="1">
                <a:off x="1785288" y="4030594"/>
                <a:ext cx="65723" cy="126775"/>
              </a:xfrm>
              <a:prstGeom prst="rect">
                <a:avLst/>
              </a:prstGeom>
              <a:solidFill>
                <a:schemeClr val="accent6">
                  <a:lumMod val="75000"/>
                </a:schemeClr>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05" name="Rectángulo 204">
                <a:extLst>
                  <a:ext uri="{FF2B5EF4-FFF2-40B4-BE49-F238E27FC236}">
                    <a16:creationId xmlns:a16="http://schemas.microsoft.com/office/drawing/2014/main" id="{00D7AB28-4CD0-4718-B0E7-997F95188226}"/>
                  </a:ext>
                </a:extLst>
              </p:cNvPr>
              <p:cNvSpPr/>
              <p:nvPr/>
            </p:nvSpPr>
            <p:spPr bwMode="auto">
              <a:xfrm rot="16200000" flipH="1">
                <a:off x="1798865" y="3168677"/>
                <a:ext cx="56504" cy="334584"/>
              </a:xfrm>
              <a:prstGeom prst="rect">
                <a:avLst/>
              </a:prstGeom>
              <a:solidFill>
                <a:schemeClr val="accent6">
                  <a:lumMod val="75000"/>
                </a:schemeClr>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grpSp>
          <p:nvGrpSpPr>
            <p:cNvPr id="183" name="Grupo 182">
              <a:extLst>
                <a:ext uri="{FF2B5EF4-FFF2-40B4-BE49-F238E27FC236}">
                  <a16:creationId xmlns:a16="http://schemas.microsoft.com/office/drawing/2014/main" id="{475A2801-324C-437C-982E-FD47D5904325}"/>
                </a:ext>
              </a:extLst>
            </p:cNvPr>
            <p:cNvGrpSpPr/>
            <p:nvPr/>
          </p:nvGrpSpPr>
          <p:grpSpPr>
            <a:xfrm>
              <a:off x="76200" y="3952904"/>
              <a:ext cx="400050" cy="371446"/>
              <a:chOff x="76200" y="3952904"/>
              <a:chExt cx="400050" cy="371446"/>
            </a:xfrm>
          </p:grpSpPr>
          <p:cxnSp>
            <p:nvCxnSpPr>
              <p:cNvPr id="184" name="Conector recto 183">
                <a:extLst>
                  <a:ext uri="{FF2B5EF4-FFF2-40B4-BE49-F238E27FC236}">
                    <a16:creationId xmlns:a16="http://schemas.microsoft.com/office/drawing/2014/main" id="{51B5BBE3-C674-42FE-93FD-949EB43601EF}"/>
                  </a:ext>
                </a:extLst>
              </p:cNvPr>
              <p:cNvCxnSpPr/>
              <p:nvPr/>
            </p:nvCxnSpPr>
            <p:spPr bwMode="auto">
              <a:xfrm>
                <a:off x="76200" y="4210050"/>
                <a:ext cx="40005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2" name="Conector recto 201">
                <a:extLst>
                  <a:ext uri="{FF2B5EF4-FFF2-40B4-BE49-F238E27FC236}">
                    <a16:creationId xmlns:a16="http://schemas.microsoft.com/office/drawing/2014/main" id="{F9F5011C-FFD0-4444-A7FF-09A38BEEFD65}"/>
                  </a:ext>
                </a:extLst>
              </p:cNvPr>
              <p:cNvCxnSpPr/>
              <p:nvPr/>
            </p:nvCxnSpPr>
            <p:spPr bwMode="auto">
              <a:xfrm>
                <a:off x="161925" y="4267200"/>
                <a:ext cx="21907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6" name="Conector recto 205">
                <a:extLst>
                  <a:ext uri="{FF2B5EF4-FFF2-40B4-BE49-F238E27FC236}">
                    <a16:creationId xmlns:a16="http://schemas.microsoft.com/office/drawing/2014/main" id="{12EBF209-315B-441D-A749-FE08AACA15DE}"/>
                  </a:ext>
                </a:extLst>
              </p:cNvPr>
              <p:cNvCxnSpPr/>
              <p:nvPr/>
            </p:nvCxnSpPr>
            <p:spPr bwMode="auto">
              <a:xfrm>
                <a:off x="209550" y="4324350"/>
                <a:ext cx="12382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7" name="Forma libre: forma 206">
                <a:extLst>
                  <a:ext uri="{FF2B5EF4-FFF2-40B4-BE49-F238E27FC236}">
                    <a16:creationId xmlns:a16="http://schemas.microsoft.com/office/drawing/2014/main" id="{8911230A-0B34-4C06-9C5B-1F30597FF975}"/>
                  </a:ext>
                </a:extLst>
              </p:cNvPr>
              <p:cNvSpPr/>
              <p:nvPr/>
            </p:nvSpPr>
            <p:spPr bwMode="auto">
              <a:xfrm>
                <a:off x="266700" y="3952904"/>
                <a:ext cx="112467" cy="257146"/>
              </a:xfrm>
              <a:custGeom>
                <a:avLst/>
                <a:gdLst>
                  <a:gd name="connsiteX0" fmla="*/ 9525 w 295275"/>
                  <a:gd name="connsiteY0" fmla="*/ 228600 h 228600"/>
                  <a:gd name="connsiteX1" fmla="*/ 0 w 295275"/>
                  <a:gd name="connsiteY1" fmla="*/ 0 h 228600"/>
                  <a:gd name="connsiteX2" fmla="*/ 295275 w 295275"/>
                  <a:gd name="connsiteY2" fmla="*/ 0 h 228600"/>
                  <a:gd name="connsiteX3" fmla="*/ 295275 w 295275"/>
                  <a:gd name="connsiteY3" fmla="*/ 0 h 228600"/>
                </a:gdLst>
                <a:ahLst/>
                <a:cxnLst>
                  <a:cxn ang="0">
                    <a:pos x="connsiteX0" y="connsiteY0"/>
                  </a:cxn>
                  <a:cxn ang="0">
                    <a:pos x="connsiteX1" y="connsiteY1"/>
                  </a:cxn>
                  <a:cxn ang="0">
                    <a:pos x="connsiteX2" y="connsiteY2"/>
                  </a:cxn>
                  <a:cxn ang="0">
                    <a:pos x="connsiteX3" y="connsiteY3"/>
                  </a:cxn>
                </a:cxnLst>
                <a:rect l="l" t="t" r="r" b="b"/>
                <a:pathLst>
                  <a:path w="295275" h="228600">
                    <a:moveTo>
                      <a:pt x="9525" y="228600"/>
                    </a:moveTo>
                    <a:lnTo>
                      <a:pt x="0" y="0"/>
                    </a:lnTo>
                    <a:lnTo>
                      <a:pt x="295275" y="0"/>
                    </a:lnTo>
                    <a:lnTo>
                      <a:pt x="295275" y="0"/>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grpSp>
      <p:sp>
        <p:nvSpPr>
          <p:cNvPr id="210" name="CuadroTexto 209">
            <a:extLst>
              <a:ext uri="{FF2B5EF4-FFF2-40B4-BE49-F238E27FC236}">
                <a16:creationId xmlns:a16="http://schemas.microsoft.com/office/drawing/2014/main" id="{619DDB43-BC2C-48FA-A7C5-BE7B2652748A}"/>
              </a:ext>
            </a:extLst>
          </p:cNvPr>
          <p:cNvSpPr txBox="1"/>
          <p:nvPr/>
        </p:nvSpPr>
        <p:spPr>
          <a:xfrm>
            <a:off x="342900" y="2039050"/>
            <a:ext cx="1007979" cy="400110"/>
          </a:xfrm>
          <a:prstGeom prst="rect">
            <a:avLst/>
          </a:prstGeom>
          <a:noFill/>
          <a:ln w="19050">
            <a:solidFill>
              <a:srgbClr val="FF0000"/>
            </a:solidFill>
          </a:ln>
        </p:spPr>
        <p:txBody>
          <a:bodyPr wrap="square" rtlCol="0">
            <a:spAutoFit/>
          </a:bodyPr>
          <a:lstStyle/>
          <a:p>
            <a:r>
              <a:rPr lang="es-CO" sz="1000" b="1" dirty="0"/>
              <a:t>Terminales</a:t>
            </a:r>
          </a:p>
          <a:p>
            <a:r>
              <a:rPr lang="es-CO" sz="1000" b="1" dirty="0"/>
              <a:t>1 - 3 - 5</a:t>
            </a:r>
          </a:p>
        </p:txBody>
      </p:sp>
      <p:sp>
        <p:nvSpPr>
          <p:cNvPr id="208"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sp>
        <p:nvSpPr>
          <p:cNvPr id="212" name="Shape 71">
            <a:extLst>
              <a:ext uri="{FF2B5EF4-FFF2-40B4-BE49-F238E27FC236}">
                <a16:creationId xmlns:a16="http://schemas.microsoft.com/office/drawing/2014/main" id="{9CA6376E-4A0D-432C-9AD7-438EB87B225C}"/>
              </a:ext>
            </a:extLst>
          </p:cNvPr>
          <p:cNvSpPr txBox="1"/>
          <p:nvPr/>
        </p:nvSpPr>
        <p:spPr>
          <a:xfrm>
            <a:off x="580102" y="703853"/>
            <a:ext cx="2599985"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Tanque Muerto</a:t>
            </a:r>
          </a:p>
          <a:p>
            <a:pPr marL="0" marR="0" lvl="0" indent="0"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 (conexiones)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214" name="Shape 71">
            <a:extLst>
              <a:ext uri="{FF2B5EF4-FFF2-40B4-BE49-F238E27FC236}">
                <a16:creationId xmlns:a16="http://schemas.microsoft.com/office/drawing/2014/main" id="{A9B3CCF4-6174-45BB-B4C7-C4B4375546BB}"/>
              </a:ext>
            </a:extLst>
          </p:cNvPr>
          <p:cNvSpPr txBox="1"/>
          <p:nvPr/>
        </p:nvSpPr>
        <p:spPr>
          <a:xfrm>
            <a:off x="263906" y="1502619"/>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u="sng" dirty="0">
                <a:solidFill>
                  <a:srgbClr val="000000"/>
                </a:solidFill>
                <a:latin typeface="Arial"/>
              </a:rPr>
              <a:t>2</a:t>
            </a:r>
            <a:r>
              <a:rPr kumimoji="0" lang="es-MX" sz="1600" i="0" u="sng" strike="noStrike" kern="1200" cap="none" spc="0" normalizeH="0" baseline="0" noProof="0" dirty="0" smtClean="0">
                <a:ln>
                  <a:noFill/>
                </a:ln>
                <a:solidFill>
                  <a:srgbClr val="000000"/>
                </a:solidFill>
                <a:effectLst/>
                <a:uLnTx/>
                <a:uFillTx/>
                <a:latin typeface="Arial"/>
              </a:rPr>
              <a:t> Cámaras/Fase</a:t>
            </a:r>
            <a:endParaRPr kumimoji="0" lang="es-MX" sz="1600" i="0" u="sng" strike="noStrike" kern="1200" cap="none" spc="0" normalizeH="0" baseline="0" noProof="0" dirty="0">
              <a:ln>
                <a:noFill/>
              </a:ln>
              <a:solidFill>
                <a:srgbClr val="000000"/>
              </a:solidFill>
              <a:effectLst/>
              <a:uLnTx/>
              <a:uFillTx/>
              <a:latin typeface="Arial"/>
            </a:endParaRPr>
          </a:p>
        </p:txBody>
      </p:sp>
      <p:sp>
        <p:nvSpPr>
          <p:cNvPr id="215" name="CuadroTexto 214">
            <a:extLst>
              <a:ext uri="{FF2B5EF4-FFF2-40B4-BE49-F238E27FC236}">
                <a16:creationId xmlns:a16="http://schemas.microsoft.com/office/drawing/2014/main" id="{619DDB43-BC2C-48FA-A7C5-BE7B2652748A}"/>
              </a:ext>
            </a:extLst>
          </p:cNvPr>
          <p:cNvSpPr txBox="1"/>
          <p:nvPr/>
        </p:nvSpPr>
        <p:spPr>
          <a:xfrm>
            <a:off x="2560080" y="2034133"/>
            <a:ext cx="1007979" cy="400110"/>
          </a:xfrm>
          <a:prstGeom prst="rect">
            <a:avLst/>
          </a:prstGeom>
          <a:noFill/>
          <a:ln w="19050">
            <a:solidFill>
              <a:srgbClr val="FF0000"/>
            </a:solidFill>
          </a:ln>
        </p:spPr>
        <p:txBody>
          <a:bodyPr wrap="square" rtlCol="0">
            <a:spAutoFit/>
          </a:bodyPr>
          <a:lstStyle/>
          <a:p>
            <a:r>
              <a:rPr lang="es-CO" sz="1000" b="1" dirty="0"/>
              <a:t>Terminales</a:t>
            </a:r>
          </a:p>
          <a:p>
            <a:r>
              <a:rPr lang="es-CO" sz="1000" b="1" dirty="0"/>
              <a:t>2</a:t>
            </a:r>
            <a:r>
              <a:rPr lang="es-CO" sz="1000" b="1" dirty="0" smtClean="0"/>
              <a:t> </a:t>
            </a:r>
            <a:r>
              <a:rPr lang="es-CO" sz="1000" b="1" dirty="0"/>
              <a:t>- </a:t>
            </a:r>
            <a:r>
              <a:rPr lang="es-CO" sz="1000" b="1" dirty="0" smtClean="0"/>
              <a:t>4 </a:t>
            </a:r>
            <a:r>
              <a:rPr lang="es-CO" sz="1000" b="1" dirty="0"/>
              <a:t>- </a:t>
            </a:r>
            <a:r>
              <a:rPr lang="es-CO" sz="1000" b="1" dirty="0" smtClean="0"/>
              <a:t>6</a:t>
            </a:r>
            <a:endParaRPr lang="es-CO" sz="1000" b="1" dirty="0"/>
          </a:p>
        </p:txBody>
      </p:sp>
      <p:sp>
        <p:nvSpPr>
          <p:cNvPr id="216" name="CuadroTexto 215"/>
          <p:cNvSpPr txBox="1"/>
          <p:nvPr/>
        </p:nvSpPr>
        <p:spPr>
          <a:xfrm>
            <a:off x="2331191" y="4221685"/>
            <a:ext cx="501445" cy="246221"/>
          </a:xfrm>
          <a:prstGeom prst="rect">
            <a:avLst/>
          </a:prstGeom>
          <a:noFill/>
        </p:spPr>
        <p:txBody>
          <a:bodyPr wrap="square" rtlCol="0">
            <a:spAutoFit/>
          </a:bodyPr>
          <a:lstStyle/>
          <a:p>
            <a:r>
              <a:rPr lang="es-CO" sz="1000" b="1" dirty="0" smtClean="0"/>
              <a:t>VA</a:t>
            </a:r>
            <a:endParaRPr lang="es-CO" sz="1000" b="1" dirty="0"/>
          </a:p>
        </p:txBody>
      </p:sp>
      <p:cxnSp>
        <p:nvCxnSpPr>
          <p:cNvPr id="8" name="Conector recto de flecha 7"/>
          <p:cNvCxnSpPr/>
          <p:nvPr/>
        </p:nvCxnSpPr>
        <p:spPr bwMode="auto">
          <a:xfrm flipH="1" flipV="1">
            <a:off x="1985698" y="4133411"/>
            <a:ext cx="442870" cy="186594"/>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14857078"/>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9CA6376E-4A0D-432C-9AD7-438EB87B225C}"/>
              </a:ext>
            </a:extLst>
          </p:cNvPr>
          <p:cNvSpPr txBox="1"/>
          <p:nvPr/>
        </p:nvSpPr>
        <p:spPr>
          <a:xfrm>
            <a:off x="853418" y="703853"/>
            <a:ext cx="3866066"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Tanque Muerto (resultados)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6" name="Content Placeholder 2"/>
          <p:cNvSpPr>
            <a:spLocks noGrp="1"/>
          </p:cNvSpPr>
          <p:nvPr>
            <p:ph idx="4294967295"/>
          </p:nvPr>
        </p:nvSpPr>
        <p:spPr>
          <a:xfrm>
            <a:off x="1069974" y="1210968"/>
            <a:ext cx="7287445" cy="3793651"/>
          </a:xfrm>
          <a:prstGeom prst="rect">
            <a:avLst/>
          </a:prstGeom>
        </p:spPr>
        <p:txBody>
          <a:bodyPr/>
          <a:lstStyle/>
          <a:p>
            <a:r>
              <a:rPr lang="en-GB" altLang="sv-SE" dirty="0" err="1" smtClean="0"/>
              <a:t>Pruebas</a:t>
            </a:r>
            <a:r>
              <a:rPr lang="en-GB" altLang="sv-SE" dirty="0" smtClean="0"/>
              <a:t> 1-6</a:t>
            </a:r>
            <a:endParaRPr lang="en-US" altLang="sv-SE" dirty="0"/>
          </a:p>
          <a:p>
            <a:pPr lvl="1"/>
            <a:r>
              <a:rPr lang="en-US" altLang="sv-SE" sz="1600" dirty="0" smtClean="0"/>
              <a:t>Los </a:t>
            </a:r>
            <a:r>
              <a:rPr lang="en-US" altLang="sv-SE" sz="1600" dirty="0" err="1" smtClean="0"/>
              <a:t>elementos</a:t>
            </a:r>
            <a:r>
              <a:rPr lang="en-US" altLang="sv-SE" sz="1600" dirty="0" smtClean="0"/>
              <a:t> </a:t>
            </a:r>
            <a:r>
              <a:rPr lang="en-US" altLang="sv-SE" sz="1600" dirty="0" err="1" smtClean="0"/>
              <a:t>evaluados</a:t>
            </a:r>
            <a:r>
              <a:rPr lang="en-US" altLang="sv-SE" sz="1600" dirty="0" smtClean="0"/>
              <a:t> son: bushings, </a:t>
            </a:r>
            <a:r>
              <a:rPr lang="en-US" altLang="sv-SE" sz="1600" dirty="0" err="1" smtClean="0"/>
              <a:t>condensador</a:t>
            </a:r>
            <a:r>
              <a:rPr lang="en-US" altLang="sv-SE" sz="1600" dirty="0" smtClean="0"/>
              <a:t> </a:t>
            </a:r>
            <a:r>
              <a:rPr lang="en-US" altLang="sv-SE" sz="1600" dirty="0" err="1" smtClean="0"/>
              <a:t>en</a:t>
            </a:r>
            <a:r>
              <a:rPr lang="en-US" altLang="sv-SE" sz="1600" dirty="0" smtClean="0"/>
              <a:t> </a:t>
            </a:r>
            <a:r>
              <a:rPr lang="en-US" altLang="sv-SE" sz="1600" dirty="0" err="1" smtClean="0"/>
              <a:t>paralelo</a:t>
            </a:r>
            <a:r>
              <a:rPr lang="en-US" altLang="sv-SE" sz="1600" dirty="0" smtClean="0"/>
              <a:t>, </a:t>
            </a:r>
            <a:r>
              <a:rPr lang="en-US" altLang="sv-SE" sz="1600" dirty="0" err="1" smtClean="0"/>
              <a:t>varilla</a:t>
            </a:r>
            <a:r>
              <a:rPr lang="en-US" altLang="sv-SE" sz="1600" dirty="0" smtClean="0"/>
              <a:t> de </a:t>
            </a:r>
            <a:r>
              <a:rPr lang="en-US" altLang="sv-SE" sz="1600" dirty="0" err="1" smtClean="0"/>
              <a:t>accionamiento</a:t>
            </a:r>
            <a:r>
              <a:rPr lang="en-US" altLang="sv-SE" sz="1600" dirty="0" smtClean="0"/>
              <a:t>, </a:t>
            </a:r>
            <a:r>
              <a:rPr lang="en-US" altLang="sv-SE" sz="1600" dirty="0" err="1" smtClean="0"/>
              <a:t>aislador</a:t>
            </a:r>
            <a:r>
              <a:rPr lang="en-US" altLang="sv-SE" sz="1600" dirty="0" smtClean="0"/>
              <a:t> </a:t>
            </a:r>
            <a:r>
              <a:rPr lang="en-US" altLang="sv-SE" sz="1600" dirty="0" err="1" smtClean="0"/>
              <a:t>soporte</a:t>
            </a:r>
            <a:r>
              <a:rPr lang="en-US" altLang="sv-SE" sz="1600" dirty="0" smtClean="0"/>
              <a:t> y gas SF6 </a:t>
            </a:r>
            <a:endParaRPr lang="en-US" altLang="sv-SE" sz="1600" dirty="0"/>
          </a:p>
          <a:p>
            <a:pPr lvl="1"/>
            <a:r>
              <a:rPr lang="en-US" sz="1600" dirty="0" err="1" smtClean="0"/>
              <a:t>Comparar</a:t>
            </a:r>
            <a:r>
              <a:rPr lang="en-US" sz="1600" dirty="0" smtClean="0"/>
              <a:t> </a:t>
            </a:r>
            <a:r>
              <a:rPr lang="en-US" sz="1600" dirty="0" err="1" smtClean="0"/>
              <a:t>pérdidas</a:t>
            </a:r>
            <a:r>
              <a:rPr lang="en-US" sz="1600" dirty="0" smtClean="0"/>
              <a:t> </a:t>
            </a:r>
            <a:r>
              <a:rPr lang="en-US" sz="1600" dirty="0" err="1" smtClean="0"/>
              <a:t>en</a:t>
            </a:r>
            <a:r>
              <a:rPr lang="en-US" sz="1600" dirty="0" smtClean="0"/>
              <a:t> </a:t>
            </a:r>
            <a:r>
              <a:rPr lang="en-US" sz="1600" dirty="0" err="1" smtClean="0"/>
              <a:t>pruebas</a:t>
            </a:r>
            <a:r>
              <a:rPr lang="en-US" sz="1600" dirty="0" smtClean="0"/>
              <a:t> 1, 3 y 5</a:t>
            </a:r>
          </a:p>
          <a:p>
            <a:pPr lvl="1"/>
            <a:r>
              <a:rPr lang="en-US" sz="1600" dirty="0" err="1"/>
              <a:t>Comparar</a:t>
            </a:r>
            <a:r>
              <a:rPr lang="en-US" sz="1600" dirty="0"/>
              <a:t> </a:t>
            </a:r>
            <a:r>
              <a:rPr lang="en-US" sz="1600" dirty="0" err="1"/>
              <a:t>pérdidas</a:t>
            </a:r>
            <a:r>
              <a:rPr lang="en-US" sz="1600" dirty="0"/>
              <a:t> </a:t>
            </a:r>
            <a:r>
              <a:rPr lang="en-US" sz="1600" dirty="0" err="1"/>
              <a:t>en</a:t>
            </a:r>
            <a:r>
              <a:rPr lang="en-US" sz="1600" dirty="0"/>
              <a:t> </a:t>
            </a:r>
            <a:r>
              <a:rPr lang="en-US" sz="1600" dirty="0" err="1"/>
              <a:t>pruebas</a:t>
            </a:r>
            <a:r>
              <a:rPr lang="en-US" sz="1600" dirty="0"/>
              <a:t> </a:t>
            </a:r>
            <a:r>
              <a:rPr lang="en-US" sz="1600" dirty="0" smtClean="0"/>
              <a:t>2, 4 </a:t>
            </a:r>
            <a:r>
              <a:rPr lang="en-US" sz="1600" dirty="0"/>
              <a:t>y </a:t>
            </a:r>
            <a:r>
              <a:rPr lang="en-US" sz="1600" dirty="0" smtClean="0"/>
              <a:t>6</a:t>
            </a:r>
            <a:endParaRPr lang="en-US" sz="1600" dirty="0"/>
          </a:p>
          <a:p>
            <a:pPr lvl="1"/>
            <a:r>
              <a:rPr lang="en-GB" sz="1600" dirty="0" smtClean="0"/>
              <a:t>El FP </a:t>
            </a:r>
            <a:r>
              <a:rPr lang="en-GB" sz="1600" dirty="0" err="1" smtClean="0"/>
              <a:t>generalmente</a:t>
            </a:r>
            <a:r>
              <a:rPr lang="en-GB" sz="1600" dirty="0" smtClean="0"/>
              <a:t> </a:t>
            </a:r>
            <a:r>
              <a:rPr lang="en-GB" sz="1600" dirty="0" err="1" smtClean="0"/>
              <a:t>es</a:t>
            </a:r>
            <a:r>
              <a:rPr lang="en-GB" sz="1600" dirty="0" smtClean="0"/>
              <a:t> </a:t>
            </a:r>
            <a:r>
              <a:rPr lang="en-US" sz="1600" dirty="0"/>
              <a:t>&lt;</a:t>
            </a:r>
            <a:r>
              <a:rPr lang="en-US" altLang="sv-SE" sz="1600" dirty="0"/>
              <a:t> 1%</a:t>
            </a:r>
            <a:endParaRPr lang="en-GB" sz="1600" dirty="0"/>
          </a:p>
          <a:p>
            <a:r>
              <a:rPr lang="en-GB" dirty="0" err="1" smtClean="0"/>
              <a:t>Cámaras</a:t>
            </a:r>
            <a:r>
              <a:rPr lang="en-GB" dirty="0" smtClean="0"/>
              <a:t> 7-9 “sin </a:t>
            </a:r>
            <a:r>
              <a:rPr lang="en-GB" dirty="0" err="1" smtClean="0"/>
              <a:t>condensadores</a:t>
            </a:r>
            <a:r>
              <a:rPr lang="en-GB" dirty="0" smtClean="0"/>
              <a:t>” </a:t>
            </a:r>
            <a:endParaRPr lang="en-US" altLang="sv-SE" dirty="0"/>
          </a:p>
          <a:p>
            <a:pPr lvl="1"/>
            <a:r>
              <a:rPr lang="en-US" altLang="sv-SE" sz="1600" dirty="0" smtClean="0"/>
              <a:t>No se </a:t>
            </a:r>
            <a:r>
              <a:rPr lang="en-US" altLang="sv-SE" sz="1600" dirty="0" err="1" smtClean="0"/>
              <a:t>evalúa</a:t>
            </a:r>
            <a:r>
              <a:rPr lang="en-US" altLang="sv-SE" sz="1600" dirty="0" smtClean="0"/>
              <a:t> el FP</a:t>
            </a:r>
            <a:endParaRPr lang="en-US" altLang="sv-SE" sz="1600" dirty="0"/>
          </a:p>
          <a:p>
            <a:pPr lvl="1"/>
            <a:r>
              <a:rPr lang="en-US" sz="1600" dirty="0" smtClean="0"/>
              <a:t>Se </a:t>
            </a:r>
            <a:r>
              <a:rPr lang="en-US" sz="1600" dirty="0" err="1" smtClean="0"/>
              <a:t>evalúan</a:t>
            </a:r>
            <a:r>
              <a:rPr lang="en-US" sz="1600" dirty="0" smtClean="0"/>
              <a:t> las </a:t>
            </a:r>
            <a:r>
              <a:rPr lang="en-US" sz="1600" dirty="0" err="1" smtClean="0"/>
              <a:t>pérdidas</a:t>
            </a:r>
            <a:r>
              <a:rPr lang="en-US" sz="1600" dirty="0" smtClean="0"/>
              <a:t>. </a:t>
            </a:r>
            <a:r>
              <a:rPr lang="en-US" sz="1600" dirty="0" err="1" smtClean="0"/>
              <a:t>Generalmente</a:t>
            </a:r>
            <a:r>
              <a:rPr lang="en-US" sz="1600" dirty="0" smtClean="0"/>
              <a:t> </a:t>
            </a:r>
            <a:r>
              <a:rPr lang="en-US" sz="1600" dirty="0"/>
              <a:t>&lt;</a:t>
            </a:r>
            <a:r>
              <a:rPr lang="en-US" altLang="sv-SE" sz="1600" dirty="0"/>
              <a:t> </a:t>
            </a:r>
            <a:r>
              <a:rPr lang="en-US" altLang="sv-SE" sz="1600" dirty="0" smtClean="0"/>
              <a:t>10 </a:t>
            </a:r>
            <a:r>
              <a:rPr lang="en-US" altLang="sv-SE" sz="1600" dirty="0" err="1" smtClean="0"/>
              <a:t>mW</a:t>
            </a:r>
            <a:r>
              <a:rPr lang="en-US" sz="1600" dirty="0" smtClean="0"/>
              <a:t>  </a:t>
            </a:r>
          </a:p>
          <a:p>
            <a:r>
              <a:rPr lang="en-GB" dirty="0" err="1"/>
              <a:t>Cámaras</a:t>
            </a:r>
            <a:r>
              <a:rPr lang="en-GB" dirty="0"/>
              <a:t> 7-9 </a:t>
            </a:r>
            <a:r>
              <a:rPr lang="en-GB" dirty="0" smtClean="0"/>
              <a:t>“con </a:t>
            </a:r>
            <a:r>
              <a:rPr lang="en-GB" dirty="0" err="1"/>
              <a:t>condensadores</a:t>
            </a:r>
            <a:r>
              <a:rPr lang="en-GB" dirty="0"/>
              <a:t>”</a:t>
            </a:r>
            <a:endParaRPr lang="en-US" altLang="sv-SE" sz="1600" dirty="0"/>
          </a:p>
          <a:p>
            <a:pPr lvl="1"/>
            <a:r>
              <a:rPr lang="en-US" altLang="sv-SE" sz="1600" dirty="0" smtClean="0"/>
              <a:t>Se </a:t>
            </a:r>
            <a:r>
              <a:rPr lang="en-US" altLang="sv-SE" sz="1600" dirty="0" err="1" smtClean="0"/>
              <a:t>evalúa</a:t>
            </a:r>
            <a:r>
              <a:rPr lang="en-US" altLang="sv-SE" sz="1600" dirty="0" smtClean="0"/>
              <a:t> el FP. </a:t>
            </a:r>
            <a:r>
              <a:rPr lang="en-US" altLang="sv-SE" sz="1600" dirty="0" err="1" smtClean="0"/>
              <a:t>Generalmente</a:t>
            </a:r>
            <a:r>
              <a:rPr lang="en-US" altLang="sv-SE" sz="1600" dirty="0" smtClean="0"/>
              <a:t> </a:t>
            </a:r>
            <a:r>
              <a:rPr lang="en-US" sz="1600" dirty="0"/>
              <a:t>&lt;</a:t>
            </a:r>
            <a:r>
              <a:rPr lang="en-US" altLang="sv-SE" sz="1600" dirty="0"/>
              <a:t> 1</a:t>
            </a:r>
            <a:r>
              <a:rPr lang="en-US" altLang="sv-SE" sz="1600" dirty="0" smtClean="0"/>
              <a:t>%</a:t>
            </a:r>
            <a:endParaRPr lang="en-US" sz="1600" dirty="0" smtClean="0"/>
          </a:p>
          <a:p>
            <a:pPr lvl="1"/>
            <a:r>
              <a:rPr lang="en-US" sz="1600" dirty="0" smtClean="0"/>
              <a:t>La </a:t>
            </a:r>
            <a:r>
              <a:rPr lang="en-US" sz="1600" dirty="0" err="1" smtClean="0"/>
              <a:t>prueba</a:t>
            </a:r>
            <a:r>
              <a:rPr lang="en-US" sz="1600" dirty="0" smtClean="0"/>
              <a:t> </a:t>
            </a:r>
            <a:r>
              <a:rPr lang="en-US" sz="1600" dirty="0" err="1" smtClean="0"/>
              <a:t>es</a:t>
            </a:r>
            <a:r>
              <a:rPr lang="en-US" sz="1600" dirty="0" smtClean="0"/>
              <a:t> </a:t>
            </a:r>
            <a:r>
              <a:rPr lang="en-US" sz="1600" dirty="0" err="1" smtClean="0"/>
              <a:t>dominada</a:t>
            </a:r>
            <a:r>
              <a:rPr lang="en-US" sz="1600" dirty="0" smtClean="0"/>
              <a:t> </a:t>
            </a:r>
            <a:r>
              <a:rPr lang="en-US" sz="1600" dirty="0" err="1" smtClean="0"/>
              <a:t>por</a:t>
            </a:r>
            <a:r>
              <a:rPr lang="en-US" sz="1600" dirty="0" smtClean="0"/>
              <a:t> el </a:t>
            </a:r>
            <a:r>
              <a:rPr lang="en-US" sz="1600" dirty="0" err="1" smtClean="0"/>
              <a:t>condensador</a:t>
            </a:r>
            <a:endParaRPr lang="en-GB" sz="1600" dirty="0"/>
          </a:p>
          <a:p>
            <a:pPr marL="549275" lvl="1" indent="0">
              <a:buNone/>
            </a:pPr>
            <a:endParaRPr lang="en-GB" dirty="0"/>
          </a:p>
          <a:p>
            <a:pPr marL="0" indent="0">
              <a:buNone/>
            </a:pPr>
            <a:endParaRPr lang="en-GB" dirty="0"/>
          </a:p>
          <a:p>
            <a:pPr marL="0" indent="0">
              <a:buNone/>
            </a:pPr>
            <a:endParaRPr lang="en-GB" dirty="0"/>
          </a:p>
        </p:txBody>
      </p:sp>
      <p:sp>
        <p:nvSpPr>
          <p:cNvPr id="7"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spTree>
    <p:extLst>
      <p:ext uri="{BB962C8B-B14F-4D97-AF65-F5344CB8AC3E}">
        <p14:creationId xmlns:p14="http://schemas.microsoft.com/office/powerpoint/2010/main" val="3718896286"/>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9CA6376E-4A0D-432C-9AD7-438EB87B225C}"/>
              </a:ext>
            </a:extLst>
          </p:cNvPr>
          <p:cNvSpPr txBox="1"/>
          <p:nvPr/>
        </p:nvSpPr>
        <p:spPr>
          <a:xfrm>
            <a:off x="853418" y="703853"/>
            <a:ext cx="3866066"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Tanque Muerto (resultados)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6" name="Content Placeholder 2"/>
          <p:cNvSpPr>
            <a:spLocks noGrp="1"/>
          </p:cNvSpPr>
          <p:nvPr>
            <p:ph idx="4294967295"/>
          </p:nvPr>
        </p:nvSpPr>
        <p:spPr>
          <a:xfrm>
            <a:off x="1069974" y="1210969"/>
            <a:ext cx="7287445" cy="2446632"/>
          </a:xfrm>
          <a:prstGeom prst="rect">
            <a:avLst/>
          </a:prstGeom>
        </p:spPr>
        <p:txBody>
          <a:bodyPr/>
          <a:lstStyle/>
          <a:p>
            <a:r>
              <a:rPr lang="en-GB" altLang="sv-SE" dirty="0" err="1" smtClean="0"/>
              <a:t>Pruebas</a:t>
            </a:r>
            <a:r>
              <a:rPr lang="en-GB" altLang="sv-SE" dirty="0" smtClean="0"/>
              <a:t> 10-12</a:t>
            </a:r>
            <a:endParaRPr lang="en-US" altLang="sv-SE" dirty="0"/>
          </a:p>
          <a:p>
            <a:pPr lvl="1"/>
            <a:r>
              <a:rPr lang="en-US" altLang="sv-SE" sz="1600" dirty="0" smtClean="0"/>
              <a:t>Se </a:t>
            </a:r>
            <a:r>
              <a:rPr lang="en-US" altLang="sv-SE" sz="1600" dirty="0" err="1" smtClean="0"/>
              <a:t>evalúa</a:t>
            </a:r>
            <a:r>
              <a:rPr lang="en-US" altLang="sv-SE" sz="1600" dirty="0" smtClean="0"/>
              <a:t> el FP. </a:t>
            </a:r>
            <a:r>
              <a:rPr lang="en-US" altLang="sv-SE" sz="1600" dirty="0" err="1" smtClean="0"/>
              <a:t>Generalmente</a:t>
            </a:r>
            <a:r>
              <a:rPr lang="en-US" altLang="sv-SE" sz="1600" dirty="0" smtClean="0"/>
              <a:t> &lt; 1% </a:t>
            </a:r>
            <a:endParaRPr lang="en-US" altLang="sv-SE" sz="1600" dirty="0"/>
          </a:p>
          <a:p>
            <a:pPr lvl="1"/>
            <a:r>
              <a:rPr lang="en-US" sz="1600" dirty="0" smtClean="0"/>
              <a:t>La </a:t>
            </a:r>
            <a:r>
              <a:rPr lang="en-US" sz="1600" dirty="0" err="1" smtClean="0"/>
              <a:t>prueba</a:t>
            </a:r>
            <a:r>
              <a:rPr lang="en-US" sz="1600" dirty="0" smtClean="0"/>
              <a:t> </a:t>
            </a:r>
            <a:r>
              <a:rPr lang="en-US" sz="1600" dirty="0" err="1" smtClean="0"/>
              <a:t>es</a:t>
            </a:r>
            <a:r>
              <a:rPr lang="en-US" sz="1600" dirty="0" smtClean="0"/>
              <a:t> </a:t>
            </a:r>
            <a:r>
              <a:rPr lang="en-US" sz="1600" dirty="0" err="1" smtClean="0"/>
              <a:t>dominada</a:t>
            </a:r>
            <a:r>
              <a:rPr lang="en-US" sz="1600" dirty="0" smtClean="0"/>
              <a:t> </a:t>
            </a:r>
            <a:r>
              <a:rPr lang="en-US" sz="1600" dirty="0" err="1" smtClean="0"/>
              <a:t>por</a:t>
            </a:r>
            <a:r>
              <a:rPr lang="en-US" sz="1600" dirty="0" smtClean="0"/>
              <a:t> el bushing, </a:t>
            </a:r>
            <a:r>
              <a:rPr lang="en-US" sz="1600" dirty="0" err="1" smtClean="0"/>
              <a:t>incluyendo</a:t>
            </a:r>
            <a:r>
              <a:rPr lang="en-US" sz="1600" dirty="0" smtClean="0"/>
              <a:t> la </a:t>
            </a:r>
            <a:r>
              <a:rPr lang="en-US" sz="1600" dirty="0" err="1" smtClean="0"/>
              <a:t>varilla</a:t>
            </a:r>
            <a:r>
              <a:rPr lang="en-US" sz="1600" dirty="0" smtClean="0"/>
              <a:t> de </a:t>
            </a:r>
            <a:r>
              <a:rPr lang="en-US" sz="1600" dirty="0" err="1" smtClean="0"/>
              <a:t>accionamiento</a:t>
            </a:r>
            <a:r>
              <a:rPr lang="en-US" sz="1600" dirty="0" smtClean="0"/>
              <a:t>, </a:t>
            </a:r>
            <a:r>
              <a:rPr lang="en-US" sz="1600" dirty="0" err="1" smtClean="0"/>
              <a:t>aislador</a:t>
            </a:r>
            <a:r>
              <a:rPr lang="en-US" sz="1600" dirty="0" smtClean="0"/>
              <a:t> </a:t>
            </a:r>
            <a:r>
              <a:rPr lang="en-US" sz="1600" dirty="0" err="1" smtClean="0"/>
              <a:t>soporte</a:t>
            </a:r>
            <a:r>
              <a:rPr lang="en-US" sz="1600" dirty="0" smtClean="0"/>
              <a:t> y gas SF6</a:t>
            </a:r>
          </a:p>
          <a:p>
            <a:pPr lvl="1"/>
            <a:r>
              <a:rPr lang="en-US" sz="1600" dirty="0" smtClean="0"/>
              <a:t>Las </a:t>
            </a:r>
            <a:r>
              <a:rPr lang="en-US" sz="1600" dirty="0" err="1" smtClean="0"/>
              <a:t>pérdidas</a:t>
            </a:r>
            <a:r>
              <a:rPr lang="en-US" sz="1600" dirty="0" smtClean="0"/>
              <a:t> se </a:t>
            </a:r>
            <a:r>
              <a:rPr lang="en-US" sz="1600" dirty="0" err="1" smtClean="0"/>
              <a:t>deben</a:t>
            </a:r>
            <a:r>
              <a:rPr lang="en-US" sz="1600" dirty="0" smtClean="0"/>
              <a:t> </a:t>
            </a:r>
            <a:r>
              <a:rPr lang="en-US" sz="1600" dirty="0" err="1" smtClean="0"/>
              <a:t>comparar</a:t>
            </a:r>
            <a:r>
              <a:rPr lang="en-US" sz="1600" dirty="0" smtClean="0"/>
              <a:t> con </a:t>
            </a:r>
            <a:r>
              <a:rPr lang="en-US" sz="1600" dirty="0" err="1" smtClean="0"/>
              <a:t>resultados</a:t>
            </a:r>
            <a:r>
              <a:rPr lang="en-US" sz="1600" dirty="0" smtClean="0"/>
              <a:t> </a:t>
            </a:r>
            <a:r>
              <a:rPr lang="en-US" sz="1600" dirty="0" err="1" smtClean="0"/>
              <a:t>previos</a:t>
            </a:r>
            <a:r>
              <a:rPr lang="en-US" sz="1600" dirty="0" smtClean="0"/>
              <a:t>, </a:t>
            </a:r>
            <a:r>
              <a:rPr lang="en-US" sz="1600" dirty="0" err="1" smtClean="0"/>
              <a:t>tendencias</a:t>
            </a:r>
            <a:r>
              <a:rPr lang="en-US" sz="1600" dirty="0" smtClean="0"/>
              <a:t> y </a:t>
            </a:r>
            <a:r>
              <a:rPr lang="en-US" sz="1600" dirty="0" err="1" smtClean="0"/>
              <a:t>unidades</a:t>
            </a:r>
            <a:r>
              <a:rPr lang="en-US" sz="1600" dirty="0" smtClean="0"/>
              <a:t> </a:t>
            </a:r>
            <a:r>
              <a:rPr lang="en-US" sz="1600" dirty="0" err="1" smtClean="0"/>
              <a:t>similares</a:t>
            </a:r>
            <a:endParaRPr lang="en-US" sz="1600" dirty="0"/>
          </a:p>
          <a:p>
            <a:pPr lvl="1"/>
            <a:r>
              <a:rPr lang="en-GB" sz="1600" dirty="0" smtClean="0"/>
              <a:t>Si se </a:t>
            </a:r>
            <a:r>
              <a:rPr lang="en-GB" sz="1600" dirty="0" err="1" smtClean="0"/>
              <a:t>obtienen</a:t>
            </a:r>
            <a:r>
              <a:rPr lang="en-GB" sz="1600" dirty="0" smtClean="0"/>
              <a:t> </a:t>
            </a:r>
            <a:r>
              <a:rPr lang="en-GB" sz="1600" dirty="0" err="1" smtClean="0"/>
              <a:t>valores</a:t>
            </a:r>
            <a:r>
              <a:rPr lang="en-GB" sz="1600" dirty="0" smtClean="0"/>
              <a:t> </a:t>
            </a:r>
            <a:r>
              <a:rPr lang="en-GB" sz="1600" dirty="0" err="1" smtClean="0"/>
              <a:t>elevados</a:t>
            </a:r>
            <a:r>
              <a:rPr lang="en-GB" sz="1600" dirty="0" smtClean="0"/>
              <a:t> de FP, se </a:t>
            </a:r>
            <a:r>
              <a:rPr lang="en-GB" sz="1600" dirty="0" err="1" smtClean="0"/>
              <a:t>recomienda</a:t>
            </a:r>
            <a:r>
              <a:rPr lang="en-GB" sz="1600" dirty="0" smtClean="0"/>
              <a:t> </a:t>
            </a:r>
            <a:r>
              <a:rPr lang="en-GB" sz="1600" dirty="0" err="1" smtClean="0"/>
              <a:t>limpiar</a:t>
            </a:r>
            <a:r>
              <a:rPr lang="en-GB" sz="1600" dirty="0" smtClean="0"/>
              <a:t> la </a:t>
            </a:r>
            <a:r>
              <a:rPr lang="en-GB" sz="1600" dirty="0" err="1" smtClean="0"/>
              <a:t>superficie</a:t>
            </a:r>
            <a:r>
              <a:rPr lang="en-GB" sz="1600" dirty="0" smtClean="0"/>
              <a:t>, </a:t>
            </a:r>
            <a:r>
              <a:rPr lang="en-GB" sz="1600" dirty="0" err="1" smtClean="0"/>
              <a:t>hacer</a:t>
            </a:r>
            <a:r>
              <a:rPr lang="en-GB" sz="1600" dirty="0" smtClean="0"/>
              <a:t> </a:t>
            </a:r>
            <a:r>
              <a:rPr lang="en-GB" sz="1600" dirty="0" err="1" smtClean="0"/>
              <a:t>prueba</a:t>
            </a:r>
            <a:r>
              <a:rPr lang="en-GB" sz="1600" dirty="0" smtClean="0"/>
              <a:t> de “tip-Up” y </a:t>
            </a:r>
            <a:r>
              <a:rPr lang="en-GB" sz="1600" dirty="0" err="1" smtClean="0"/>
              <a:t>pruebas</a:t>
            </a:r>
            <a:r>
              <a:rPr lang="en-GB" sz="1600" dirty="0" smtClean="0"/>
              <a:t> al gas SF6 </a:t>
            </a:r>
            <a:endParaRPr lang="en-GB" sz="1600" dirty="0"/>
          </a:p>
          <a:p>
            <a:pPr marL="549275" lvl="1" indent="0">
              <a:buNone/>
            </a:pPr>
            <a:endParaRPr lang="en-GB" dirty="0"/>
          </a:p>
          <a:p>
            <a:pPr marL="0" indent="0">
              <a:buNone/>
            </a:pPr>
            <a:endParaRPr lang="en-GB" dirty="0"/>
          </a:p>
          <a:p>
            <a:pPr marL="0" indent="0">
              <a:buNone/>
            </a:pPr>
            <a:endParaRPr lang="en-GB" dirty="0"/>
          </a:p>
        </p:txBody>
      </p:sp>
      <p:sp>
        <p:nvSpPr>
          <p:cNvPr id="7"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spTree>
    <p:extLst>
      <p:ext uri="{BB962C8B-B14F-4D97-AF65-F5344CB8AC3E}">
        <p14:creationId xmlns:p14="http://schemas.microsoft.com/office/powerpoint/2010/main" val="917307580"/>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71">
            <a:extLst>
              <a:ext uri="{FF2B5EF4-FFF2-40B4-BE49-F238E27FC236}">
                <a16:creationId xmlns:a16="http://schemas.microsoft.com/office/drawing/2014/main" id="{9CA6376E-4A0D-432C-9AD7-438EB87B225C}"/>
              </a:ext>
            </a:extLst>
          </p:cNvPr>
          <p:cNvSpPr txBox="1"/>
          <p:nvPr/>
        </p:nvSpPr>
        <p:spPr>
          <a:xfrm>
            <a:off x="853417" y="890661"/>
            <a:ext cx="6318908"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Gran </a:t>
            </a:r>
            <a:r>
              <a:rPr lang="es-MX" sz="2000" b="1" dirty="0">
                <a:solidFill>
                  <a:srgbClr val="000000"/>
                </a:solidFill>
                <a:latin typeface="Arial"/>
              </a:rPr>
              <a:t>Volumen de </a:t>
            </a:r>
            <a:r>
              <a:rPr lang="es-MX" sz="2000" b="1" dirty="0" smtClean="0">
                <a:solidFill>
                  <a:srgbClr val="000000"/>
                </a:solidFill>
                <a:latin typeface="Arial"/>
              </a:rPr>
              <a:t>Aceite</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pic>
        <p:nvPicPr>
          <p:cNvPr id="8" name="Shape 167">
            <a:extLst>
              <a:ext uri="{FF2B5EF4-FFF2-40B4-BE49-F238E27FC236}">
                <a16:creationId xmlns:a16="http://schemas.microsoft.com/office/drawing/2014/main" id="{EA220E5B-AAFB-478E-BAA7-77310D4CB749}"/>
              </a:ext>
            </a:extLst>
          </p:cNvPr>
          <p:cNvPicPr preferRelativeResize="0"/>
          <p:nvPr/>
        </p:nvPicPr>
        <p:blipFill>
          <a:blip r:embed="rId2">
            <a:alphaModFix/>
          </a:blip>
          <a:stretch>
            <a:fillRect/>
          </a:stretch>
        </p:blipFill>
        <p:spPr>
          <a:xfrm>
            <a:off x="1000125" y="1651820"/>
            <a:ext cx="4260133" cy="2808280"/>
          </a:xfrm>
          <a:prstGeom prst="rect">
            <a:avLst/>
          </a:prstGeom>
          <a:noFill/>
          <a:ln w="25400">
            <a:solidFill>
              <a:srgbClr val="FF0000"/>
            </a:solidFill>
          </a:ln>
        </p:spPr>
      </p:pic>
      <p:pic>
        <p:nvPicPr>
          <p:cNvPr id="9" name="Shape 176">
            <a:extLst>
              <a:ext uri="{FF2B5EF4-FFF2-40B4-BE49-F238E27FC236}">
                <a16:creationId xmlns:a16="http://schemas.microsoft.com/office/drawing/2014/main" id="{1FA4FA1B-1BAC-4E95-8C98-3922E670BFEE}"/>
              </a:ext>
            </a:extLst>
          </p:cNvPr>
          <p:cNvPicPr preferRelativeResize="0"/>
          <p:nvPr/>
        </p:nvPicPr>
        <p:blipFill>
          <a:blip r:embed="rId3">
            <a:alphaModFix/>
          </a:blip>
          <a:stretch>
            <a:fillRect/>
          </a:stretch>
        </p:blipFill>
        <p:spPr>
          <a:xfrm>
            <a:off x="5848350" y="1651821"/>
            <a:ext cx="1476682" cy="2817804"/>
          </a:xfrm>
          <a:prstGeom prst="rect">
            <a:avLst/>
          </a:prstGeom>
          <a:noFill/>
          <a:ln w="25400">
            <a:solidFill>
              <a:srgbClr val="FF0000"/>
            </a:solidFill>
          </a:ln>
        </p:spPr>
      </p:pic>
      <p:sp>
        <p:nvSpPr>
          <p:cNvPr id="6"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spTree>
    <p:extLst>
      <p:ext uri="{BB962C8B-B14F-4D97-AF65-F5344CB8AC3E}">
        <p14:creationId xmlns:p14="http://schemas.microsoft.com/office/powerpoint/2010/main" val="1507682856"/>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6">
            <a:extLst>
              <a:ext uri="{FF2B5EF4-FFF2-40B4-BE49-F238E27FC236}">
                <a16:creationId xmlns:a16="http://schemas.microsoft.com/office/drawing/2014/main" id="{2481C9ED-EA20-4422-9CA4-0C1536DCE81B}"/>
              </a:ext>
            </a:extLst>
          </p:cNvPr>
          <p:cNvGraphicFramePr>
            <a:graphicFrameLocks noGrp="1"/>
          </p:cNvGraphicFramePr>
          <p:nvPr>
            <p:extLst>
              <p:ext uri="{D42A27DB-BD31-4B8C-83A1-F6EECF244321}">
                <p14:modId xmlns:p14="http://schemas.microsoft.com/office/powerpoint/2010/main" val="3905156384"/>
              </p:ext>
            </p:extLst>
          </p:nvPr>
        </p:nvGraphicFramePr>
        <p:xfrm>
          <a:off x="3667677" y="1578980"/>
          <a:ext cx="5277538" cy="2756950"/>
        </p:xfrm>
        <a:graphic>
          <a:graphicData uri="http://schemas.openxmlformats.org/drawingml/2006/table">
            <a:tbl>
              <a:tblPr firstRow="1" bandRow="1">
                <a:tableStyleId>{5C22544A-7EE6-4342-B048-85BDC9FD1C3A}</a:tableStyleId>
              </a:tblPr>
              <a:tblGrid>
                <a:gridCol w="447123">
                  <a:extLst>
                    <a:ext uri="{9D8B030D-6E8A-4147-A177-3AD203B41FA5}">
                      <a16:colId xmlns:a16="http://schemas.microsoft.com/office/drawing/2014/main" val="467392904"/>
                    </a:ext>
                  </a:extLst>
                </a:gridCol>
                <a:gridCol w="944217">
                  <a:extLst>
                    <a:ext uri="{9D8B030D-6E8A-4147-A177-3AD203B41FA5}">
                      <a16:colId xmlns:a16="http://schemas.microsoft.com/office/drawing/2014/main" val="1925985854"/>
                    </a:ext>
                  </a:extLst>
                </a:gridCol>
                <a:gridCol w="870462">
                  <a:extLst>
                    <a:ext uri="{9D8B030D-6E8A-4147-A177-3AD203B41FA5}">
                      <a16:colId xmlns:a16="http://schemas.microsoft.com/office/drawing/2014/main" val="2744223563"/>
                    </a:ext>
                  </a:extLst>
                </a:gridCol>
                <a:gridCol w="753934">
                  <a:extLst>
                    <a:ext uri="{9D8B030D-6E8A-4147-A177-3AD203B41FA5}">
                      <a16:colId xmlns:a16="http://schemas.microsoft.com/office/drawing/2014/main" val="31576198"/>
                    </a:ext>
                  </a:extLst>
                </a:gridCol>
                <a:gridCol w="753934">
                  <a:extLst>
                    <a:ext uri="{9D8B030D-6E8A-4147-A177-3AD203B41FA5}">
                      <a16:colId xmlns:a16="http://schemas.microsoft.com/office/drawing/2014/main" val="3058193292"/>
                    </a:ext>
                  </a:extLst>
                </a:gridCol>
                <a:gridCol w="753934">
                  <a:extLst>
                    <a:ext uri="{9D8B030D-6E8A-4147-A177-3AD203B41FA5}">
                      <a16:colId xmlns:a16="http://schemas.microsoft.com/office/drawing/2014/main" val="1480587437"/>
                    </a:ext>
                  </a:extLst>
                </a:gridCol>
                <a:gridCol w="753934">
                  <a:extLst>
                    <a:ext uri="{9D8B030D-6E8A-4147-A177-3AD203B41FA5}">
                      <a16:colId xmlns:a16="http://schemas.microsoft.com/office/drawing/2014/main" val="912901522"/>
                    </a:ext>
                  </a:extLst>
                </a:gridCol>
              </a:tblGrid>
              <a:tr h="275695">
                <a:tc>
                  <a:txBody>
                    <a:bodyPr/>
                    <a:lstStyle/>
                    <a:p>
                      <a:pPr algn="ctr"/>
                      <a:r>
                        <a:rPr lang="es-CO" sz="1000" dirty="0" err="1"/>
                        <a:t>Item</a:t>
                      </a:r>
                      <a:endParaRPr lang="es-CO" sz="1000" dirty="0"/>
                    </a:p>
                  </a:txBody>
                  <a:tcPr/>
                </a:tc>
                <a:tc>
                  <a:txBody>
                    <a:bodyPr/>
                    <a:lstStyle/>
                    <a:p>
                      <a:pPr algn="ctr"/>
                      <a:r>
                        <a:rPr lang="es-CO" sz="1000" dirty="0"/>
                        <a:t>Posición </a:t>
                      </a:r>
                      <a:r>
                        <a:rPr lang="es-CO" sz="1000" dirty="0" err="1"/>
                        <a:t>Int</a:t>
                      </a:r>
                      <a:r>
                        <a:rPr lang="es-CO" sz="1000" dirty="0"/>
                        <a:t>.</a:t>
                      </a:r>
                    </a:p>
                  </a:txBody>
                  <a:tcPr/>
                </a:tc>
                <a:tc>
                  <a:txBody>
                    <a:bodyPr/>
                    <a:lstStyle/>
                    <a:p>
                      <a:pPr algn="ctr"/>
                      <a:r>
                        <a:rPr lang="es-CO" sz="1000" dirty="0"/>
                        <a:t>Modo</a:t>
                      </a:r>
                    </a:p>
                  </a:txBody>
                  <a:tcPr/>
                </a:tc>
                <a:tc>
                  <a:txBody>
                    <a:bodyPr/>
                    <a:lstStyle/>
                    <a:p>
                      <a:pPr algn="ctr"/>
                      <a:r>
                        <a:rPr lang="es-CO" sz="1000" dirty="0" smtClean="0"/>
                        <a:t>HV</a:t>
                      </a:r>
                      <a:endParaRPr lang="es-CO" sz="1000" dirty="0"/>
                    </a:p>
                  </a:txBody>
                  <a:tcPr/>
                </a:tc>
                <a:tc>
                  <a:txBody>
                    <a:bodyPr/>
                    <a:lstStyle/>
                    <a:p>
                      <a:pPr algn="ctr"/>
                      <a:r>
                        <a:rPr lang="es-CO" sz="1000" dirty="0" smtClean="0"/>
                        <a:t>Flotación</a:t>
                      </a:r>
                      <a:endParaRPr lang="es-CO" sz="1000" dirty="0"/>
                    </a:p>
                  </a:txBody>
                  <a:tcPr/>
                </a:tc>
                <a:tc>
                  <a:txBody>
                    <a:bodyPr/>
                    <a:lstStyle/>
                    <a:p>
                      <a:pPr algn="ctr"/>
                      <a:r>
                        <a:rPr lang="es-CO" sz="1000" dirty="0" smtClean="0"/>
                        <a:t>UST</a:t>
                      </a:r>
                      <a:endParaRPr lang="es-CO" sz="1000" dirty="0"/>
                    </a:p>
                  </a:txBody>
                  <a:tcPr/>
                </a:tc>
                <a:tc>
                  <a:txBody>
                    <a:bodyPr/>
                    <a:lstStyle/>
                    <a:p>
                      <a:pPr algn="ctr"/>
                      <a:r>
                        <a:rPr lang="es-CO" sz="1000" dirty="0" smtClean="0"/>
                        <a:t>Elemento</a:t>
                      </a:r>
                      <a:endParaRPr lang="es-CO" sz="1000" dirty="0"/>
                    </a:p>
                  </a:txBody>
                  <a:tcPr/>
                </a:tc>
                <a:extLst>
                  <a:ext uri="{0D108BD9-81ED-4DB2-BD59-A6C34878D82A}">
                    <a16:rowId xmlns:a16="http://schemas.microsoft.com/office/drawing/2014/main" val="229810640"/>
                  </a:ext>
                </a:extLst>
              </a:tr>
              <a:tr h="275695">
                <a:tc>
                  <a:txBody>
                    <a:bodyPr/>
                    <a:lstStyle/>
                    <a:p>
                      <a:pPr algn="ctr"/>
                      <a:r>
                        <a:rPr lang="es-CO" sz="1000" dirty="0"/>
                        <a:t>1</a:t>
                      </a:r>
                    </a:p>
                  </a:txBody>
                  <a:tcPr/>
                </a:tc>
                <a:tc>
                  <a:txBody>
                    <a:bodyPr/>
                    <a:lstStyle/>
                    <a:p>
                      <a:pPr algn="ctr"/>
                      <a:r>
                        <a:rPr lang="es-CO" sz="1000" dirty="0"/>
                        <a:t>Abierto</a:t>
                      </a:r>
                    </a:p>
                  </a:txBody>
                  <a:tcPr/>
                </a:tc>
                <a:tc>
                  <a:txBody>
                    <a:bodyPr/>
                    <a:lstStyle/>
                    <a:p>
                      <a:pPr algn="ctr"/>
                      <a:r>
                        <a:rPr lang="es-CO" sz="1000" dirty="0"/>
                        <a:t>GST-GND</a:t>
                      </a:r>
                    </a:p>
                  </a:txBody>
                  <a:tcPr/>
                </a:tc>
                <a:tc>
                  <a:txBody>
                    <a:bodyPr/>
                    <a:lstStyle/>
                    <a:p>
                      <a:pPr algn="ctr"/>
                      <a:r>
                        <a:rPr lang="es-CO" sz="1000" dirty="0"/>
                        <a:t>1</a:t>
                      </a:r>
                    </a:p>
                  </a:txBody>
                  <a:tcPr/>
                </a:tc>
                <a:tc>
                  <a:txBody>
                    <a:bodyPr/>
                    <a:lstStyle/>
                    <a:p>
                      <a:pPr algn="ctr"/>
                      <a:r>
                        <a:rPr lang="es-CO" sz="1000" dirty="0" smtClean="0"/>
                        <a:t>2</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A1</a:t>
                      </a:r>
                      <a:endParaRPr lang="es-CO" sz="1000" dirty="0"/>
                    </a:p>
                  </a:txBody>
                  <a:tcPr/>
                </a:tc>
                <a:extLst>
                  <a:ext uri="{0D108BD9-81ED-4DB2-BD59-A6C34878D82A}">
                    <a16:rowId xmlns:a16="http://schemas.microsoft.com/office/drawing/2014/main" val="1357123143"/>
                  </a:ext>
                </a:extLst>
              </a:tr>
              <a:tr h="275695">
                <a:tc>
                  <a:txBody>
                    <a:bodyPr/>
                    <a:lstStyle/>
                    <a:p>
                      <a:pPr algn="ctr"/>
                      <a:r>
                        <a:rPr lang="es-CO" sz="1000" dirty="0"/>
                        <a:t>2</a:t>
                      </a:r>
                    </a:p>
                  </a:txBody>
                  <a:tcPr/>
                </a:tc>
                <a:tc>
                  <a:txBody>
                    <a:bodyPr/>
                    <a:lstStyle/>
                    <a:p>
                      <a:pPr algn="ct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GST-GND</a:t>
                      </a:r>
                    </a:p>
                  </a:txBody>
                  <a:tcPr/>
                </a:tc>
                <a:tc>
                  <a:txBody>
                    <a:bodyPr/>
                    <a:lstStyle/>
                    <a:p>
                      <a:pPr algn="ctr"/>
                      <a:r>
                        <a:rPr lang="es-CO" sz="1000" dirty="0"/>
                        <a:t>2</a:t>
                      </a:r>
                    </a:p>
                  </a:txBody>
                  <a:tcPr/>
                </a:tc>
                <a:tc>
                  <a:txBody>
                    <a:bodyPr/>
                    <a:lstStyle/>
                    <a:p>
                      <a:pPr algn="ctr"/>
                      <a:r>
                        <a:rPr lang="es-CO" sz="1000" dirty="0" smtClean="0"/>
                        <a:t>3</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A2</a:t>
                      </a:r>
                      <a:endParaRPr lang="es-CO" sz="1000" dirty="0"/>
                    </a:p>
                  </a:txBody>
                  <a:tcPr/>
                </a:tc>
                <a:extLst>
                  <a:ext uri="{0D108BD9-81ED-4DB2-BD59-A6C34878D82A}">
                    <a16:rowId xmlns:a16="http://schemas.microsoft.com/office/drawing/2014/main" val="2472420844"/>
                  </a:ext>
                </a:extLst>
              </a:tr>
              <a:tr h="275695">
                <a:tc>
                  <a:txBody>
                    <a:bodyPr/>
                    <a:lstStyle/>
                    <a:p>
                      <a:pPr algn="ctr"/>
                      <a:r>
                        <a:rPr lang="es-CO" sz="1000" dirty="0"/>
                        <a:t>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GST-GND</a:t>
                      </a:r>
                    </a:p>
                  </a:txBody>
                  <a:tcPr/>
                </a:tc>
                <a:tc>
                  <a:txBody>
                    <a:bodyPr/>
                    <a:lstStyle/>
                    <a:p>
                      <a:pPr algn="ctr"/>
                      <a:r>
                        <a:rPr lang="es-CO" sz="1000" dirty="0"/>
                        <a:t>3</a:t>
                      </a:r>
                    </a:p>
                  </a:txBody>
                  <a:tcPr/>
                </a:tc>
                <a:tc>
                  <a:txBody>
                    <a:bodyPr/>
                    <a:lstStyle/>
                    <a:p>
                      <a:pPr algn="ctr"/>
                      <a:r>
                        <a:rPr lang="es-CO" sz="1000" dirty="0" smtClean="0"/>
                        <a:t>4</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B3</a:t>
                      </a:r>
                      <a:endParaRPr lang="es-CO" sz="1000" dirty="0"/>
                    </a:p>
                  </a:txBody>
                  <a:tcPr/>
                </a:tc>
                <a:extLst>
                  <a:ext uri="{0D108BD9-81ED-4DB2-BD59-A6C34878D82A}">
                    <a16:rowId xmlns:a16="http://schemas.microsoft.com/office/drawing/2014/main" val="116703429"/>
                  </a:ext>
                </a:extLst>
              </a:tr>
              <a:tr h="275695">
                <a:tc>
                  <a:txBody>
                    <a:bodyPr/>
                    <a:lstStyle/>
                    <a:p>
                      <a:pPr algn="ctr"/>
                      <a:r>
                        <a:rPr lang="es-CO" sz="1000" dirty="0"/>
                        <a:t>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GST-GND</a:t>
                      </a:r>
                    </a:p>
                  </a:txBody>
                  <a:tcPr/>
                </a:tc>
                <a:tc>
                  <a:txBody>
                    <a:bodyPr/>
                    <a:lstStyle/>
                    <a:p>
                      <a:pPr algn="ctr"/>
                      <a:r>
                        <a:rPr lang="es-CO" sz="1000" dirty="0"/>
                        <a:t>4</a:t>
                      </a:r>
                    </a:p>
                  </a:txBody>
                  <a:tcPr/>
                </a:tc>
                <a:tc>
                  <a:txBody>
                    <a:bodyPr/>
                    <a:lstStyle/>
                    <a:p>
                      <a:pPr algn="ctr"/>
                      <a:r>
                        <a:rPr lang="es-CO" sz="1000" dirty="0" smtClean="0"/>
                        <a:t>3</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B4</a:t>
                      </a:r>
                      <a:endParaRPr lang="es-CO" sz="1000" dirty="0"/>
                    </a:p>
                  </a:txBody>
                  <a:tcPr/>
                </a:tc>
                <a:extLst>
                  <a:ext uri="{0D108BD9-81ED-4DB2-BD59-A6C34878D82A}">
                    <a16:rowId xmlns:a16="http://schemas.microsoft.com/office/drawing/2014/main" val="882970740"/>
                  </a:ext>
                </a:extLst>
              </a:tr>
              <a:tr h="275695">
                <a:tc>
                  <a:txBody>
                    <a:bodyPr/>
                    <a:lstStyle/>
                    <a:p>
                      <a:pPr algn="ctr"/>
                      <a:r>
                        <a:rPr lang="es-CO" sz="1000" dirty="0"/>
                        <a:t>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GST-GND</a:t>
                      </a:r>
                    </a:p>
                  </a:txBody>
                  <a:tcPr/>
                </a:tc>
                <a:tc>
                  <a:txBody>
                    <a:bodyPr/>
                    <a:lstStyle/>
                    <a:p>
                      <a:pPr algn="ctr"/>
                      <a:r>
                        <a:rPr lang="es-CO" sz="1000" dirty="0"/>
                        <a:t>5</a:t>
                      </a:r>
                    </a:p>
                  </a:txBody>
                  <a:tcPr/>
                </a:tc>
                <a:tc>
                  <a:txBody>
                    <a:bodyPr/>
                    <a:lstStyle/>
                    <a:p>
                      <a:pPr algn="ctr"/>
                      <a:r>
                        <a:rPr lang="es-CO" sz="1000" dirty="0" smtClean="0"/>
                        <a:t>6</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C5</a:t>
                      </a:r>
                      <a:endParaRPr lang="es-CO" sz="1000" dirty="0"/>
                    </a:p>
                  </a:txBody>
                  <a:tcPr/>
                </a:tc>
                <a:extLst>
                  <a:ext uri="{0D108BD9-81ED-4DB2-BD59-A6C34878D82A}">
                    <a16:rowId xmlns:a16="http://schemas.microsoft.com/office/drawing/2014/main" val="1189618642"/>
                  </a:ext>
                </a:extLst>
              </a:tr>
              <a:tr h="275695">
                <a:tc>
                  <a:txBody>
                    <a:bodyPr/>
                    <a:lstStyle/>
                    <a:p>
                      <a:pPr algn="ctr"/>
                      <a:r>
                        <a:rPr lang="es-CO" sz="1000" dirty="0"/>
                        <a:t>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GST-GND</a:t>
                      </a:r>
                    </a:p>
                  </a:txBody>
                  <a:tcPr/>
                </a:tc>
                <a:tc>
                  <a:txBody>
                    <a:bodyPr/>
                    <a:lstStyle/>
                    <a:p>
                      <a:pPr algn="ctr"/>
                      <a:r>
                        <a:rPr lang="es-CO" sz="1000" dirty="0"/>
                        <a:t>6</a:t>
                      </a:r>
                    </a:p>
                  </a:txBody>
                  <a:tcPr/>
                </a:tc>
                <a:tc>
                  <a:txBody>
                    <a:bodyPr/>
                    <a:lstStyle/>
                    <a:p>
                      <a:pPr algn="ctr"/>
                      <a:r>
                        <a:rPr lang="es-CO" sz="1000" dirty="0" smtClean="0"/>
                        <a:t>5</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C6</a:t>
                      </a:r>
                      <a:endParaRPr lang="es-CO" sz="1000" dirty="0"/>
                    </a:p>
                  </a:txBody>
                  <a:tcPr/>
                </a:tc>
                <a:extLst>
                  <a:ext uri="{0D108BD9-81ED-4DB2-BD59-A6C34878D82A}">
                    <a16:rowId xmlns:a16="http://schemas.microsoft.com/office/drawing/2014/main" val="1264637633"/>
                  </a:ext>
                </a:extLst>
              </a:tr>
              <a:tr h="275695">
                <a:tc>
                  <a:txBody>
                    <a:bodyPr/>
                    <a:lstStyle/>
                    <a:p>
                      <a:pPr algn="ctr"/>
                      <a:r>
                        <a:rPr lang="es-CO" sz="1000" dirty="0" smtClean="0"/>
                        <a:t>7</a:t>
                      </a:r>
                      <a:endParaRPr lang="es-CO" sz="1000" dirty="0"/>
                    </a:p>
                  </a:txBody>
                  <a:tcPr/>
                </a:tc>
                <a:tc>
                  <a:txBody>
                    <a:bodyPr/>
                    <a:lstStyle/>
                    <a:p>
                      <a:pPr algn="ctr"/>
                      <a:r>
                        <a:rPr lang="es-CO" sz="1000" dirty="0"/>
                        <a:t>Cerrado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GST-GND</a:t>
                      </a:r>
                    </a:p>
                  </a:txBody>
                  <a:tcPr/>
                </a:tc>
                <a:tc>
                  <a:txBody>
                    <a:bodyPr/>
                    <a:lstStyle/>
                    <a:p>
                      <a:pPr algn="ctr"/>
                      <a:r>
                        <a:rPr lang="es-CO" sz="1000" dirty="0"/>
                        <a:t>1 ó 2</a:t>
                      </a:r>
                    </a:p>
                  </a:txBody>
                  <a:tcPr/>
                </a:tc>
                <a:tc>
                  <a:txBody>
                    <a:bodyPr/>
                    <a:lstStyle/>
                    <a:p>
                      <a:pPr algn="ctr"/>
                      <a:r>
                        <a:rPr lang="es-CO" sz="1000" dirty="0" smtClean="0"/>
                        <a:t>--</a:t>
                      </a:r>
                      <a:endParaRPr lang="es-CO" sz="1000" dirty="0"/>
                    </a:p>
                  </a:txBody>
                  <a:tcPr/>
                </a:tc>
                <a:tc>
                  <a:txBody>
                    <a:bodyPr/>
                    <a:lstStyle/>
                    <a:p>
                      <a:pPr algn="ctr"/>
                      <a:r>
                        <a:rPr lang="es-CO" sz="1000" dirty="0" smtClean="0"/>
                        <a:t>--</a:t>
                      </a:r>
                      <a:endParaRPr lang="es-CO"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CO" sz="1000" dirty="0" smtClean="0"/>
                        <a:t>A’</a:t>
                      </a:r>
                    </a:p>
                  </a:txBody>
                  <a:tcPr/>
                </a:tc>
                <a:extLst>
                  <a:ext uri="{0D108BD9-81ED-4DB2-BD59-A6C34878D82A}">
                    <a16:rowId xmlns:a16="http://schemas.microsoft.com/office/drawing/2014/main" val="3068465978"/>
                  </a:ext>
                </a:extLst>
              </a:tr>
              <a:tr h="275695">
                <a:tc>
                  <a:txBody>
                    <a:bodyPr/>
                    <a:lstStyle/>
                    <a:p>
                      <a:pPr algn="ctr"/>
                      <a:r>
                        <a:rPr lang="es-CO" sz="1000" dirty="0" smtClean="0"/>
                        <a:t>8</a:t>
                      </a:r>
                      <a:endParaRPr lang="es-CO" sz="1000" dirty="0"/>
                    </a:p>
                  </a:txBody>
                  <a:tcPr/>
                </a:tc>
                <a:tc>
                  <a:txBody>
                    <a:bodyPr/>
                    <a:lstStyle/>
                    <a:p>
                      <a:pPr algn="ctr"/>
                      <a:r>
                        <a:rPr lang="es-CO" sz="1000" dirty="0"/>
                        <a:t>Cerrado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GST-GND</a:t>
                      </a:r>
                    </a:p>
                  </a:txBody>
                  <a:tcPr/>
                </a:tc>
                <a:tc>
                  <a:txBody>
                    <a:bodyPr/>
                    <a:lstStyle/>
                    <a:p>
                      <a:pPr algn="ctr"/>
                      <a:r>
                        <a:rPr lang="es-CO" sz="1000" dirty="0"/>
                        <a:t>1 ó 2</a:t>
                      </a:r>
                    </a:p>
                  </a:txBody>
                  <a:tcPr/>
                </a:tc>
                <a:tc>
                  <a:txBody>
                    <a:bodyPr/>
                    <a:lstStyle/>
                    <a:p>
                      <a:pPr algn="ctr"/>
                      <a:r>
                        <a:rPr lang="es-CO" sz="1000" dirty="0" smtClean="0"/>
                        <a:t>--</a:t>
                      </a:r>
                      <a:endParaRPr lang="es-CO" sz="1000" dirty="0"/>
                    </a:p>
                  </a:txBody>
                  <a:tcPr/>
                </a:tc>
                <a:tc>
                  <a:txBody>
                    <a:bodyPr/>
                    <a:lstStyle/>
                    <a:p>
                      <a:pPr algn="ctr"/>
                      <a:r>
                        <a:rPr lang="es-CO" sz="1000" dirty="0" smtClean="0"/>
                        <a:t>--</a:t>
                      </a:r>
                      <a:endParaRPr lang="es-CO"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CO" sz="1000" dirty="0" smtClean="0"/>
                        <a:t>B’</a:t>
                      </a:r>
                    </a:p>
                  </a:txBody>
                  <a:tcPr/>
                </a:tc>
                <a:extLst>
                  <a:ext uri="{0D108BD9-81ED-4DB2-BD59-A6C34878D82A}">
                    <a16:rowId xmlns:a16="http://schemas.microsoft.com/office/drawing/2014/main" val="4172099824"/>
                  </a:ext>
                </a:extLst>
              </a:tr>
              <a:tr h="275695">
                <a:tc>
                  <a:txBody>
                    <a:bodyPr/>
                    <a:lstStyle/>
                    <a:p>
                      <a:pPr algn="ctr"/>
                      <a:r>
                        <a:rPr lang="es-CO" sz="1000" dirty="0" smtClean="0"/>
                        <a:t>9</a:t>
                      </a:r>
                      <a:endParaRPr lang="es-CO" sz="1000" dirty="0"/>
                    </a:p>
                  </a:txBody>
                  <a:tcPr/>
                </a:tc>
                <a:tc>
                  <a:txBody>
                    <a:bodyPr/>
                    <a:lstStyle/>
                    <a:p>
                      <a:pPr algn="ctr"/>
                      <a:r>
                        <a:rPr lang="es-CO" sz="1000" dirty="0"/>
                        <a:t>Cerrado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GST-GND</a:t>
                      </a:r>
                    </a:p>
                  </a:txBody>
                  <a:tcPr/>
                </a:tc>
                <a:tc>
                  <a:txBody>
                    <a:bodyPr/>
                    <a:lstStyle/>
                    <a:p>
                      <a:pPr algn="ctr"/>
                      <a:r>
                        <a:rPr lang="es-CO" sz="1000" dirty="0"/>
                        <a:t>1 ó 2</a:t>
                      </a:r>
                    </a:p>
                  </a:txBody>
                  <a:tcPr/>
                </a:tc>
                <a:tc>
                  <a:txBody>
                    <a:bodyPr/>
                    <a:lstStyle/>
                    <a:p>
                      <a:pPr algn="ctr"/>
                      <a:r>
                        <a:rPr lang="es-CO" sz="1000" dirty="0" smtClean="0"/>
                        <a:t>--</a:t>
                      </a:r>
                      <a:endParaRPr lang="es-CO" sz="1000" dirty="0"/>
                    </a:p>
                  </a:txBody>
                  <a:tcPr/>
                </a:tc>
                <a:tc>
                  <a:txBody>
                    <a:bodyPr/>
                    <a:lstStyle/>
                    <a:p>
                      <a:pPr algn="ctr"/>
                      <a:r>
                        <a:rPr lang="es-CO" sz="1000" dirty="0" smtClean="0"/>
                        <a:t>--</a:t>
                      </a:r>
                      <a:endParaRPr lang="es-CO"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CO" sz="1000" dirty="0" smtClean="0"/>
                        <a:t>C’</a:t>
                      </a:r>
                    </a:p>
                  </a:txBody>
                  <a:tcPr/>
                </a:tc>
                <a:extLst>
                  <a:ext uri="{0D108BD9-81ED-4DB2-BD59-A6C34878D82A}">
                    <a16:rowId xmlns:a16="http://schemas.microsoft.com/office/drawing/2014/main" val="2868724895"/>
                  </a:ext>
                </a:extLst>
              </a:tr>
            </a:tbl>
          </a:graphicData>
        </a:graphic>
      </p:graphicFrame>
      <p:grpSp>
        <p:nvGrpSpPr>
          <p:cNvPr id="5" name="Grupo 4">
            <a:extLst>
              <a:ext uri="{FF2B5EF4-FFF2-40B4-BE49-F238E27FC236}">
                <a16:creationId xmlns:a16="http://schemas.microsoft.com/office/drawing/2014/main" id="{5B5BD282-EF6A-49DD-AE4E-DEA6A9ADF919}"/>
              </a:ext>
            </a:extLst>
          </p:cNvPr>
          <p:cNvGrpSpPr/>
          <p:nvPr/>
        </p:nvGrpSpPr>
        <p:grpSpPr>
          <a:xfrm>
            <a:off x="638175" y="1925608"/>
            <a:ext cx="2048705" cy="2889435"/>
            <a:chOff x="638175" y="1463490"/>
            <a:chExt cx="2048705" cy="2889435"/>
          </a:xfrm>
        </p:grpSpPr>
        <p:sp>
          <p:nvSpPr>
            <p:cNvPr id="3" name="Rectángulo 2">
              <a:extLst>
                <a:ext uri="{FF2B5EF4-FFF2-40B4-BE49-F238E27FC236}">
                  <a16:creationId xmlns:a16="http://schemas.microsoft.com/office/drawing/2014/main" id="{291F390B-2813-4899-84EC-C6B4129B4771}"/>
                </a:ext>
              </a:extLst>
            </p:cNvPr>
            <p:cNvSpPr/>
            <p:nvPr/>
          </p:nvSpPr>
          <p:spPr bwMode="auto">
            <a:xfrm>
              <a:off x="1132653" y="2561811"/>
              <a:ext cx="1550504" cy="1413841"/>
            </a:xfrm>
            <a:prstGeom prst="rect">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254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498" name="Rectángulo 497">
              <a:extLst>
                <a:ext uri="{FF2B5EF4-FFF2-40B4-BE49-F238E27FC236}">
                  <a16:creationId xmlns:a16="http://schemas.microsoft.com/office/drawing/2014/main" id="{3F66874D-7979-44A9-BAB1-B5EE60AA5747}"/>
                </a:ext>
              </a:extLst>
            </p:cNvPr>
            <p:cNvSpPr/>
            <p:nvPr/>
          </p:nvSpPr>
          <p:spPr bwMode="auto">
            <a:xfrm>
              <a:off x="2229677" y="2319131"/>
              <a:ext cx="108160" cy="795956"/>
            </a:xfrm>
            <a:prstGeom prst="rect">
              <a:avLst/>
            </a:prstGeom>
            <a:solidFill>
              <a:srgbClr val="91919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499" name="Rectángulo 498">
              <a:extLst>
                <a:ext uri="{FF2B5EF4-FFF2-40B4-BE49-F238E27FC236}">
                  <a16:creationId xmlns:a16="http://schemas.microsoft.com/office/drawing/2014/main" id="{AE1A933A-BF5B-4009-BD48-99D4E7F7DA50}"/>
                </a:ext>
              </a:extLst>
            </p:cNvPr>
            <p:cNvSpPr/>
            <p:nvPr/>
          </p:nvSpPr>
          <p:spPr bwMode="auto">
            <a:xfrm>
              <a:off x="1457736" y="2312507"/>
              <a:ext cx="108160" cy="795956"/>
            </a:xfrm>
            <a:prstGeom prst="rect">
              <a:avLst/>
            </a:prstGeom>
            <a:solidFill>
              <a:srgbClr val="91919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4" name="Arco 3">
              <a:extLst>
                <a:ext uri="{FF2B5EF4-FFF2-40B4-BE49-F238E27FC236}">
                  <a16:creationId xmlns:a16="http://schemas.microsoft.com/office/drawing/2014/main" id="{4B8A3AE7-B05F-439F-840B-66A4CD0F79C4}"/>
                </a:ext>
              </a:extLst>
            </p:cNvPr>
            <p:cNvSpPr/>
            <p:nvPr/>
          </p:nvSpPr>
          <p:spPr bwMode="auto">
            <a:xfrm>
              <a:off x="1123122" y="2285999"/>
              <a:ext cx="1550504" cy="576469"/>
            </a:xfrm>
            <a:prstGeom prst="arc">
              <a:avLst/>
            </a:prstGeom>
            <a:noFill/>
            <a:ln w="254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289" name="Arco 288">
              <a:extLst>
                <a:ext uri="{FF2B5EF4-FFF2-40B4-BE49-F238E27FC236}">
                  <a16:creationId xmlns:a16="http://schemas.microsoft.com/office/drawing/2014/main" id="{CF651CDC-1BB4-4AC6-99AA-C62D8BD57F83}"/>
                </a:ext>
              </a:extLst>
            </p:cNvPr>
            <p:cNvSpPr/>
            <p:nvPr/>
          </p:nvSpPr>
          <p:spPr bwMode="auto">
            <a:xfrm flipH="1">
              <a:off x="1136376" y="2289314"/>
              <a:ext cx="1550504" cy="576469"/>
            </a:xfrm>
            <a:prstGeom prst="arc">
              <a:avLst/>
            </a:prstGeom>
            <a:noFill/>
            <a:ln w="254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nvGrpSpPr>
            <p:cNvPr id="358" name="Grupo 357">
              <a:extLst>
                <a:ext uri="{FF2B5EF4-FFF2-40B4-BE49-F238E27FC236}">
                  <a16:creationId xmlns:a16="http://schemas.microsoft.com/office/drawing/2014/main" id="{974DDCA6-C6B5-42E5-813B-0E0F393343BE}"/>
                </a:ext>
              </a:extLst>
            </p:cNvPr>
            <p:cNvGrpSpPr/>
            <p:nvPr/>
          </p:nvGrpSpPr>
          <p:grpSpPr>
            <a:xfrm rot="730932">
              <a:off x="2198659" y="1470114"/>
              <a:ext cx="391064" cy="880290"/>
              <a:chOff x="5915889" y="2145975"/>
              <a:chExt cx="391064" cy="880290"/>
            </a:xfrm>
          </p:grpSpPr>
          <p:sp>
            <p:nvSpPr>
              <p:cNvPr id="359" name="Rectangle 230" descr="Small confetti">
                <a:extLst>
                  <a:ext uri="{FF2B5EF4-FFF2-40B4-BE49-F238E27FC236}">
                    <a16:creationId xmlns:a16="http://schemas.microsoft.com/office/drawing/2014/main" id="{7AFC963A-6439-49CE-BC01-DA13A4753BFE}"/>
                  </a:ext>
                </a:extLst>
              </p:cNvPr>
              <p:cNvSpPr>
                <a:spLocks noChangeArrowheads="1"/>
              </p:cNvSpPr>
              <p:nvPr/>
            </p:nvSpPr>
            <p:spPr bwMode="auto">
              <a:xfrm>
                <a:off x="6036216" y="2145975"/>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360" name="Rectangle 231">
                <a:extLst>
                  <a:ext uri="{FF2B5EF4-FFF2-40B4-BE49-F238E27FC236}">
                    <a16:creationId xmlns:a16="http://schemas.microsoft.com/office/drawing/2014/main" id="{072C37AF-CFAA-48C3-A7E2-531824E4F7C6}"/>
                  </a:ext>
                </a:extLst>
              </p:cNvPr>
              <p:cNvSpPr>
                <a:spLocks noChangeArrowheads="1"/>
              </p:cNvSpPr>
              <p:nvPr/>
            </p:nvSpPr>
            <p:spPr bwMode="auto">
              <a:xfrm>
                <a:off x="6036216" y="289607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361" name="Rectangle 232" descr="Small confetti">
                <a:extLst>
                  <a:ext uri="{FF2B5EF4-FFF2-40B4-BE49-F238E27FC236}">
                    <a16:creationId xmlns:a16="http://schemas.microsoft.com/office/drawing/2014/main" id="{9C7A72E6-D9C6-42D6-BBAA-0146AA457E00}"/>
                  </a:ext>
                </a:extLst>
              </p:cNvPr>
              <p:cNvSpPr>
                <a:spLocks noChangeArrowheads="1"/>
              </p:cNvSpPr>
              <p:nvPr/>
            </p:nvSpPr>
            <p:spPr bwMode="auto">
              <a:xfrm>
                <a:off x="6007806" y="2918516"/>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362" name="Rectangle 234" descr="Light vertical">
                <a:extLst>
                  <a:ext uri="{FF2B5EF4-FFF2-40B4-BE49-F238E27FC236}">
                    <a16:creationId xmlns:a16="http://schemas.microsoft.com/office/drawing/2014/main" id="{4E35AD27-00F8-4D89-8D4A-65A03396FEFD}"/>
                  </a:ext>
                </a:extLst>
              </p:cNvPr>
              <p:cNvSpPr>
                <a:spLocks noChangeArrowheads="1"/>
              </p:cNvSpPr>
              <p:nvPr/>
            </p:nvSpPr>
            <p:spPr bwMode="auto">
              <a:xfrm>
                <a:off x="5915889" y="3004203"/>
                <a:ext cx="391064" cy="22062"/>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363" name="Rectangle 235">
                <a:extLst>
                  <a:ext uri="{FF2B5EF4-FFF2-40B4-BE49-F238E27FC236}">
                    <a16:creationId xmlns:a16="http://schemas.microsoft.com/office/drawing/2014/main" id="{CCE9D8F5-8BAB-4608-BC65-024CA176DCC3}"/>
                  </a:ext>
                </a:extLst>
              </p:cNvPr>
              <p:cNvSpPr>
                <a:spLocks noChangeArrowheads="1"/>
              </p:cNvSpPr>
              <p:nvPr/>
            </p:nvSpPr>
            <p:spPr bwMode="auto">
              <a:xfrm>
                <a:off x="6036216" y="2263637"/>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64" name="Group 236">
                <a:extLst>
                  <a:ext uri="{FF2B5EF4-FFF2-40B4-BE49-F238E27FC236}">
                    <a16:creationId xmlns:a16="http://schemas.microsoft.com/office/drawing/2014/main" id="{3020C7CD-1EEB-4FBC-841A-67B223A34B13}"/>
                  </a:ext>
                </a:extLst>
              </p:cNvPr>
              <p:cNvGrpSpPr>
                <a:grpSpLocks/>
              </p:cNvGrpSpPr>
              <p:nvPr/>
            </p:nvGrpSpPr>
            <p:grpSpPr bwMode="auto">
              <a:xfrm>
                <a:off x="5934272" y="2194511"/>
                <a:ext cx="354297" cy="63244"/>
                <a:chOff x="3839" y="1423"/>
                <a:chExt cx="212" cy="43"/>
              </a:xfrm>
              <a:solidFill>
                <a:schemeClr val="accent5">
                  <a:lumMod val="50000"/>
                </a:schemeClr>
              </a:solidFill>
            </p:grpSpPr>
            <p:grpSp>
              <p:nvGrpSpPr>
                <p:cNvPr id="420" name="Group 237">
                  <a:extLst>
                    <a:ext uri="{FF2B5EF4-FFF2-40B4-BE49-F238E27FC236}">
                      <a16:creationId xmlns:a16="http://schemas.microsoft.com/office/drawing/2014/main" id="{A9B5C948-66D8-4D5D-A46F-7AD6AC2A16B7}"/>
                    </a:ext>
                  </a:extLst>
                </p:cNvPr>
                <p:cNvGrpSpPr>
                  <a:grpSpLocks/>
                </p:cNvGrpSpPr>
                <p:nvPr/>
              </p:nvGrpSpPr>
              <p:grpSpPr bwMode="auto">
                <a:xfrm>
                  <a:off x="3839" y="1423"/>
                  <a:ext cx="56" cy="41"/>
                  <a:chOff x="3839" y="1423"/>
                  <a:chExt cx="56" cy="41"/>
                </a:xfrm>
                <a:grpFill/>
              </p:grpSpPr>
              <p:sp>
                <p:nvSpPr>
                  <p:cNvPr id="424" name="Arco 238">
                    <a:extLst>
                      <a:ext uri="{FF2B5EF4-FFF2-40B4-BE49-F238E27FC236}">
                        <a16:creationId xmlns:a16="http://schemas.microsoft.com/office/drawing/2014/main" id="{B9C257C9-7CB8-412A-849C-BBC4E213C84F}"/>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25" name="Line 239">
                    <a:extLst>
                      <a:ext uri="{FF2B5EF4-FFF2-40B4-BE49-F238E27FC236}">
                        <a16:creationId xmlns:a16="http://schemas.microsoft.com/office/drawing/2014/main" id="{D318589C-FAC9-4B10-ADF5-B2E017F02193}"/>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21" name="Line 240">
                  <a:extLst>
                    <a:ext uri="{FF2B5EF4-FFF2-40B4-BE49-F238E27FC236}">
                      <a16:creationId xmlns:a16="http://schemas.microsoft.com/office/drawing/2014/main" id="{308B7D7F-48D6-46AD-8C91-AF9A2E61530B}"/>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422" name="Arco 241">
                  <a:extLst>
                    <a:ext uri="{FF2B5EF4-FFF2-40B4-BE49-F238E27FC236}">
                      <a16:creationId xmlns:a16="http://schemas.microsoft.com/office/drawing/2014/main" id="{2FE5D336-43E8-44C5-84F0-8F2C4801ACE0}"/>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23" name="Line 242">
                  <a:extLst>
                    <a:ext uri="{FF2B5EF4-FFF2-40B4-BE49-F238E27FC236}">
                      <a16:creationId xmlns:a16="http://schemas.microsoft.com/office/drawing/2014/main" id="{70E5E0D0-3902-46BF-AE80-2182E4896E65}"/>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365" name="Group 243">
                <a:extLst>
                  <a:ext uri="{FF2B5EF4-FFF2-40B4-BE49-F238E27FC236}">
                    <a16:creationId xmlns:a16="http://schemas.microsoft.com/office/drawing/2014/main" id="{9BC8E31B-E184-4432-9E0D-46D90B7EF829}"/>
                  </a:ext>
                </a:extLst>
              </p:cNvPr>
              <p:cNvGrpSpPr>
                <a:grpSpLocks/>
              </p:cNvGrpSpPr>
              <p:nvPr/>
            </p:nvGrpSpPr>
            <p:grpSpPr bwMode="auto">
              <a:xfrm>
                <a:off x="5934272" y="2279816"/>
                <a:ext cx="354297" cy="64714"/>
                <a:chOff x="3839" y="1481"/>
                <a:chExt cx="212" cy="44"/>
              </a:xfrm>
              <a:solidFill>
                <a:schemeClr val="accent5">
                  <a:lumMod val="50000"/>
                </a:schemeClr>
              </a:solidFill>
            </p:grpSpPr>
            <p:grpSp>
              <p:nvGrpSpPr>
                <p:cNvPr id="414" name="Group 244">
                  <a:extLst>
                    <a:ext uri="{FF2B5EF4-FFF2-40B4-BE49-F238E27FC236}">
                      <a16:creationId xmlns:a16="http://schemas.microsoft.com/office/drawing/2014/main" id="{F0FA6702-0394-4F24-93DA-F952865533B0}"/>
                    </a:ext>
                  </a:extLst>
                </p:cNvPr>
                <p:cNvGrpSpPr>
                  <a:grpSpLocks/>
                </p:cNvGrpSpPr>
                <p:nvPr/>
              </p:nvGrpSpPr>
              <p:grpSpPr bwMode="auto">
                <a:xfrm>
                  <a:off x="3839" y="1481"/>
                  <a:ext cx="56" cy="43"/>
                  <a:chOff x="3839" y="1481"/>
                  <a:chExt cx="56" cy="43"/>
                </a:xfrm>
                <a:grpFill/>
              </p:grpSpPr>
              <p:sp>
                <p:nvSpPr>
                  <p:cNvPr id="418" name="Arco 245">
                    <a:extLst>
                      <a:ext uri="{FF2B5EF4-FFF2-40B4-BE49-F238E27FC236}">
                        <a16:creationId xmlns:a16="http://schemas.microsoft.com/office/drawing/2014/main" id="{B945E504-2830-484B-8E1C-E579B73D0598}"/>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19" name="Line 246">
                    <a:extLst>
                      <a:ext uri="{FF2B5EF4-FFF2-40B4-BE49-F238E27FC236}">
                        <a16:creationId xmlns:a16="http://schemas.microsoft.com/office/drawing/2014/main" id="{30D90FB2-2552-43A5-A502-CD9052D35A9F}"/>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15" name="Line 247">
                  <a:extLst>
                    <a:ext uri="{FF2B5EF4-FFF2-40B4-BE49-F238E27FC236}">
                      <a16:creationId xmlns:a16="http://schemas.microsoft.com/office/drawing/2014/main" id="{DC2FE47F-B8F8-411C-82CA-0C145D0388F6}"/>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416" name="Arco 248">
                  <a:extLst>
                    <a:ext uri="{FF2B5EF4-FFF2-40B4-BE49-F238E27FC236}">
                      <a16:creationId xmlns:a16="http://schemas.microsoft.com/office/drawing/2014/main" id="{5A7A08DA-4901-4E10-BB22-D916473AA156}"/>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17" name="Line 249">
                  <a:extLst>
                    <a:ext uri="{FF2B5EF4-FFF2-40B4-BE49-F238E27FC236}">
                      <a16:creationId xmlns:a16="http://schemas.microsoft.com/office/drawing/2014/main" id="{14AAD1FB-4C44-4965-AC51-10C9BB4A24B0}"/>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66" name="Rectangle 250">
                <a:extLst>
                  <a:ext uri="{FF2B5EF4-FFF2-40B4-BE49-F238E27FC236}">
                    <a16:creationId xmlns:a16="http://schemas.microsoft.com/office/drawing/2014/main" id="{88E3985B-74E0-4F8E-9948-CDA5B5FDD772}"/>
                  </a:ext>
                </a:extLst>
              </p:cNvPr>
              <p:cNvSpPr>
                <a:spLocks noChangeArrowheads="1"/>
              </p:cNvSpPr>
              <p:nvPr/>
            </p:nvSpPr>
            <p:spPr bwMode="auto">
              <a:xfrm>
                <a:off x="6034545" y="2351884"/>
                <a:ext cx="155422" cy="19120"/>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67" name="Group 251">
                <a:extLst>
                  <a:ext uri="{FF2B5EF4-FFF2-40B4-BE49-F238E27FC236}">
                    <a16:creationId xmlns:a16="http://schemas.microsoft.com/office/drawing/2014/main" id="{861449CF-5164-467E-BE51-2E1C2EA60B7C}"/>
                  </a:ext>
                </a:extLst>
              </p:cNvPr>
              <p:cNvGrpSpPr>
                <a:grpSpLocks/>
              </p:cNvGrpSpPr>
              <p:nvPr/>
            </p:nvGrpSpPr>
            <p:grpSpPr bwMode="auto">
              <a:xfrm>
                <a:off x="5935944" y="2372476"/>
                <a:ext cx="352626" cy="67656"/>
                <a:chOff x="3840" y="1544"/>
                <a:chExt cx="211" cy="46"/>
              </a:xfrm>
              <a:solidFill>
                <a:schemeClr val="accent5">
                  <a:lumMod val="50000"/>
                </a:schemeClr>
              </a:solidFill>
            </p:grpSpPr>
            <p:grpSp>
              <p:nvGrpSpPr>
                <p:cNvPr id="408" name="Group 252">
                  <a:extLst>
                    <a:ext uri="{FF2B5EF4-FFF2-40B4-BE49-F238E27FC236}">
                      <a16:creationId xmlns:a16="http://schemas.microsoft.com/office/drawing/2014/main" id="{25C4B299-1822-4846-8669-C60FBB07DA71}"/>
                    </a:ext>
                  </a:extLst>
                </p:cNvPr>
                <p:cNvGrpSpPr>
                  <a:grpSpLocks/>
                </p:cNvGrpSpPr>
                <p:nvPr/>
              </p:nvGrpSpPr>
              <p:grpSpPr bwMode="auto">
                <a:xfrm>
                  <a:off x="3840" y="1544"/>
                  <a:ext cx="56" cy="46"/>
                  <a:chOff x="3840" y="1544"/>
                  <a:chExt cx="56" cy="46"/>
                </a:xfrm>
                <a:grpFill/>
              </p:grpSpPr>
              <p:sp>
                <p:nvSpPr>
                  <p:cNvPr id="412" name="Arco 253">
                    <a:extLst>
                      <a:ext uri="{FF2B5EF4-FFF2-40B4-BE49-F238E27FC236}">
                        <a16:creationId xmlns:a16="http://schemas.microsoft.com/office/drawing/2014/main" id="{4C9A75FF-6950-4641-A484-C75C12B14D4A}"/>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13" name="Line 254">
                    <a:extLst>
                      <a:ext uri="{FF2B5EF4-FFF2-40B4-BE49-F238E27FC236}">
                        <a16:creationId xmlns:a16="http://schemas.microsoft.com/office/drawing/2014/main" id="{CA963862-BEF6-448F-A5D9-A85274C2F07C}"/>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09" name="Line 255">
                  <a:extLst>
                    <a:ext uri="{FF2B5EF4-FFF2-40B4-BE49-F238E27FC236}">
                      <a16:creationId xmlns:a16="http://schemas.microsoft.com/office/drawing/2014/main" id="{F33AAB06-914D-4304-A311-10A4FDF3A9F4}"/>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410" name="Arco 256">
                  <a:extLst>
                    <a:ext uri="{FF2B5EF4-FFF2-40B4-BE49-F238E27FC236}">
                      <a16:creationId xmlns:a16="http://schemas.microsoft.com/office/drawing/2014/main" id="{37A118BE-6E0A-4CBD-A102-86A5D6EFF065}"/>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11" name="Line 257">
                  <a:extLst>
                    <a:ext uri="{FF2B5EF4-FFF2-40B4-BE49-F238E27FC236}">
                      <a16:creationId xmlns:a16="http://schemas.microsoft.com/office/drawing/2014/main" id="{2877510F-82AC-43E5-99F8-045982D5DDF5}"/>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68" name="Rectangle 258">
                <a:extLst>
                  <a:ext uri="{FF2B5EF4-FFF2-40B4-BE49-F238E27FC236}">
                    <a16:creationId xmlns:a16="http://schemas.microsoft.com/office/drawing/2014/main" id="{9BA74891-365E-4FC2-B8DB-40ED6F8105E1}"/>
                  </a:ext>
                </a:extLst>
              </p:cNvPr>
              <p:cNvSpPr>
                <a:spLocks noChangeArrowheads="1"/>
              </p:cNvSpPr>
              <p:nvPr/>
            </p:nvSpPr>
            <p:spPr bwMode="auto">
              <a:xfrm>
                <a:off x="6036216" y="244454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69" name="Group 259">
                <a:extLst>
                  <a:ext uri="{FF2B5EF4-FFF2-40B4-BE49-F238E27FC236}">
                    <a16:creationId xmlns:a16="http://schemas.microsoft.com/office/drawing/2014/main" id="{CC902249-1C01-48D4-B0CA-33AAED77E1DD}"/>
                  </a:ext>
                </a:extLst>
              </p:cNvPr>
              <p:cNvGrpSpPr>
                <a:grpSpLocks/>
              </p:cNvGrpSpPr>
              <p:nvPr/>
            </p:nvGrpSpPr>
            <p:grpSpPr bwMode="auto">
              <a:xfrm>
                <a:off x="5935944" y="2465134"/>
                <a:ext cx="350955" cy="63244"/>
                <a:chOff x="3840" y="1607"/>
                <a:chExt cx="210" cy="43"/>
              </a:xfrm>
              <a:solidFill>
                <a:schemeClr val="accent5">
                  <a:lumMod val="50000"/>
                </a:schemeClr>
              </a:solidFill>
            </p:grpSpPr>
            <p:grpSp>
              <p:nvGrpSpPr>
                <p:cNvPr id="402" name="Group 260">
                  <a:extLst>
                    <a:ext uri="{FF2B5EF4-FFF2-40B4-BE49-F238E27FC236}">
                      <a16:creationId xmlns:a16="http://schemas.microsoft.com/office/drawing/2014/main" id="{2064766E-D465-4C91-B2E9-BA10C381EAE7}"/>
                    </a:ext>
                  </a:extLst>
                </p:cNvPr>
                <p:cNvGrpSpPr>
                  <a:grpSpLocks/>
                </p:cNvGrpSpPr>
                <p:nvPr/>
              </p:nvGrpSpPr>
              <p:grpSpPr bwMode="auto">
                <a:xfrm>
                  <a:off x="3840" y="1607"/>
                  <a:ext cx="56" cy="41"/>
                  <a:chOff x="3840" y="1607"/>
                  <a:chExt cx="56" cy="41"/>
                </a:xfrm>
                <a:grpFill/>
              </p:grpSpPr>
              <p:sp>
                <p:nvSpPr>
                  <p:cNvPr id="406" name="Arco 261">
                    <a:extLst>
                      <a:ext uri="{FF2B5EF4-FFF2-40B4-BE49-F238E27FC236}">
                        <a16:creationId xmlns:a16="http://schemas.microsoft.com/office/drawing/2014/main" id="{BE0ADB98-A0C0-4574-9379-147A731A5C3F}"/>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07" name="Line 262">
                    <a:extLst>
                      <a:ext uri="{FF2B5EF4-FFF2-40B4-BE49-F238E27FC236}">
                        <a16:creationId xmlns:a16="http://schemas.microsoft.com/office/drawing/2014/main" id="{1F633AA6-AAA8-4AE7-BE4F-7497B2AD4FED}"/>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03" name="Line 263">
                  <a:extLst>
                    <a:ext uri="{FF2B5EF4-FFF2-40B4-BE49-F238E27FC236}">
                      <a16:creationId xmlns:a16="http://schemas.microsoft.com/office/drawing/2014/main" id="{65AF2A6B-7A5C-4DDD-BEEC-D32CFA373AE1}"/>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404" name="Arco 264">
                  <a:extLst>
                    <a:ext uri="{FF2B5EF4-FFF2-40B4-BE49-F238E27FC236}">
                      <a16:creationId xmlns:a16="http://schemas.microsoft.com/office/drawing/2014/main" id="{2E753B0C-878E-47D4-AAE9-FC6DF2A31B61}"/>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05" name="Line 265">
                  <a:extLst>
                    <a:ext uri="{FF2B5EF4-FFF2-40B4-BE49-F238E27FC236}">
                      <a16:creationId xmlns:a16="http://schemas.microsoft.com/office/drawing/2014/main" id="{D813BDFD-4325-4B72-8F4C-7D18CD36AA92}"/>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70" name="Rectangle 266">
                <a:extLst>
                  <a:ext uri="{FF2B5EF4-FFF2-40B4-BE49-F238E27FC236}">
                    <a16:creationId xmlns:a16="http://schemas.microsoft.com/office/drawing/2014/main" id="{9CFE0407-44C2-4E43-B993-9795BD60F550}"/>
                  </a:ext>
                </a:extLst>
              </p:cNvPr>
              <p:cNvSpPr>
                <a:spLocks noChangeArrowheads="1"/>
              </p:cNvSpPr>
              <p:nvPr/>
            </p:nvSpPr>
            <p:spPr bwMode="auto">
              <a:xfrm>
                <a:off x="6036216" y="2537203"/>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71" name="Group 267">
                <a:extLst>
                  <a:ext uri="{FF2B5EF4-FFF2-40B4-BE49-F238E27FC236}">
                    <a16:creationId xmlns:a16="http://schemas.microsoft.com/office/drawing/2014/main" id="{44F7C601-A61A-45E1-AD9D-8E663968780C}"/>
                  </a:ext>
                </a:extLst>
              </p:cNvPr>
              <p:cNvGrpSpPr>
                <a:grpSpLocks/>
              </p:cNvGrpSpPr>
              <p:nvPr/>
            </p:nvGrpSpPr>
            <p:grpSpPr bwMode="auto">
              <a:xfrm>
                <a:off x="5935944" y="2557794"/>
                <a:ext cx="350955" cy="64714"/>
                <a:chOff x="3840" y="1670"/>
                <a:chExt cx="210" cy="44"/>
              </a:xfrm>
              <a:solidFill>
                <a:schemeClr val="accent5">
                  <a:lumMod val="50000"/>
                </a:schemeClr>
              </a:solidFill>
            </p:grpSpPr>
            <p:grpSp>
              <p:nvGrpSpPr>
                <p:cNvPr id="396" name="Group 268">
                  <a:extLst>
                    <a:ext uri="{FF2B5EF4-FFF2-40B4-BE49-F238E27FC236}">
                      <a16:creationId xmlns:a16="http://schemas.microsoft.com/office/drawing/2014/main" id="{C4D21BD4-923D-457D-A36E-D9AEF462537F}"/>
                    </a:ext>
                  </a:extLst>
                </p:cNvPr>
                <p:cNvGrpSpPr>
                  <a:grpSpLocks/>
                </p:cNvGrpSpPr>
                <p:nvPr/>
              </p:nvGrpSpPr>
              <p:grpSpPr bwMode="auto">
                <a:xfrm>
                  <a:off x="3840" y="1670"/>
                  <a:ext cx="56" cy="44"/>
                  <a:chOff x="3840" y="1670"/>
                  <a:chExt cx="56" cy="44"/>
                </a:xfrm>
                <a:grpFill/>
              </p:grpSpPr>
              <p:sp>
                <p:nvSpPr>
                  <p:cNvPr id="400" name="Arco 269">
                    <a:extLst>
                      <a:ext uri="{FF2B5EF4-FFF2-40B4-BE49-F238E27FC236}">
                        <a16:creationId xmlns:a16="http://schemas.microsoft.com/office/drawing/2014/main" id="{0F5C832F-DDDE-4553-9072-32A985F9D74E}"/>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01" name="Line 270">
                    <a:extLst>
                      <a:ext uri="{FF2B5EF4-FFF2-40B4-BE49-F238E27FC236}">
                        <a16:creationId xmlns:a16="http://schemas.microsoft.com/office/drawing/2014/main" id="{AECFADED-F539-43EA-858A-3C56091E9D09}"/>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97" name="Line 271">
                  <a:extLst>
                    <a:ext uri="{FF2B5EF4-FFF2-40B4-BE49-F238E27FC236}">
                      <a16:creationId xmlns:a16="http://schemas.microsoft.com/office/drawing/2014/main" id="{5E5BB683-D27A-42D9-9128-9589B5500F53}"/>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398" name="Arco 272">
                  <a:extLst>
                    <a:ext uri="{FF2B5EF4-FFF2-40B4-BE49-F238E27FC236}">
                      <a16:creationId xmlns:a16="http://schemas.microsoft.com/office/drawing/2014/main" id="{2B5F70B7-EFE5-4B2E-9933-4711547F34C9}"/>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99" name="Line 273">
                  <a:extLst>
                    <a:ext uri="{FF2B5EF4-FFF2-40B4-BE49-F238E27FC236}">
                      <a16:creationId xmlns:a16="http://schemas.microsoft.com/office/drawing/2014/main" id="{BA89168D-5DA9-4DEA-878D-0D1B7A20DE98}"/>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72" name="Rectangle 274">
                <a:extLst>
                  <a:ext uri="{FF2B5EF4-FFF2-40B4-BE49-F238E27FC236}">
                    <a16:creationId xmlns:a16="http://schemas.microsoft.com/office/drawing/2014/main" id="{AD95BBBE-B4DF-4FD7-845A-162D7713E4B7}"/>
                  </a:ext>
                </a:extLst>
              </p:cNvPr>
              <p:cNvSpPr>
                <a:spLocks noChangeArrowheads="1"/>
              </p:cNvSpPr>
              <p:nvPr/>
            </p:nvSpPr>
            <p:spPr bwMode="auto">
              <a:xfrm>
                <a:off x="6036216" y="2626920"/>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73" name="Group 275">
                <a:extLst>
                  <a:ext uri="{FF2B5EF4-FFF2-40B4-BE49-F238E27FC236}">
                    <a16:creationId xmlns:a16="http://schemas.microsoft.com/office/drawing/2014/main" id="{4A4F8FB4-77E0-41B3-9CDD-E9E2019EF4E2}"/>
                  </a:ext>
                </a:extLst>
              </p:cNvPr>
              <p:cNvGrpSpPr>
                <a:grpSpLocks/>
              </p:cNvGrpSpPr>
              <p:nvPr/>
            </p:nvGrpSpPr>
            <p:grpSpPr bwMode="auto">
              <a:xfrm>
                <a:off x="5935944" y="2647511"/>
                <a:ext cx="350955" cy="64714"/>
                <a:chOff x="3840" y="1731"/>
                <a:chExt cx="210" cy="44"/>
              </a:xfrm>
              <a:solidFill>
                <a:schemeClr val="accent5">
                  <a:lumMod val="50000"/>
                </a:schemeClr>
              </a:solidFill>
            </p:grpSpPr>
            <p:grpSp>
              <p:nvGrpSpPr>
                <p:cNvPr id="390" name="Group 276">
                  <a:extLst>
                    <a:ext uri="{FF2B5EF4-FFF2-40B4-BE49-F238E27FC236}">
                      <a16:creationId xmlns:a16="http://schemas.microsoft.com/office/drawing/2014/main" id="{33A7BBE3-16FA-4BD9-AC69-45B284E73CBF}"/>
                    </a:ext>
                  </a:extLst>
                </p:cNvPr>
                <p:cNvGrpSpPr>
                  <a:grpSpLocks/>
                </p:cNvGrpSpPr>
                <p:nvPr/>
              </p:nvGrpSpPr>
              <p:grpSpPr bwMode="auto">
                <a:xfrm>
                  <a:off x="3840" y="1731"/>
                  <a:ext cx="56" cy="42"/>
                  <a:chOff x="3840" y="1731"/>
                  <a:chExt cx="56" cy="42"/>
                </a:xfrm>
                <a:grpFill/>
              </p:grpSpPr>
              <p:sp>
                <p:nvSpPr>
                  <p:cNvPr id="394" name="Arco 277">
                    <a:extLst>
                      <a:ext uri="{FF2B5EF4-FFF2-40B4-BE49-F238E27FC236}">
                        <a16:creationId xmlns:a16="http://schemas.microsoft.com/office/drawing/2014/main" id="{93829F30-0D31-4EAC-9BB5-C0944ABCD942}"/>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95" name="Line 278">
                    <a:extLst>
                      <a:ext uri="{FF2B5EF4-FFF2-40B4-BE49-F238E27FC236}">
                        <a16:creationId xmlns:a16="http://schemas.microsoft.com/office/drawing/2014/main" id="{61281A26-6AED-4AE4-9589-C8BB0D89EC1C}"/>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91" name="Line 279">
                  <a:extLst>
                    <a:ext uri="{FF2B5EF4-FFF2-40B4-BE49-F238E27FC236}">
                      <a16:creationId xmlns:a16="http://schemas.microsoft.com/office/drawing/2014/main" id="{E58C7114-8D4B-45EC-ADCE-BAE27C3252FC}"/>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392" name="Arco 280">
                  <a:extLst>
                    <a:ext uri="{FF2B5EF4-FFF2-40B4-BE49-F238E27FC236}">
                      <a16:creationId xmlns:a16="http://schemas.microsoft.com/office/drawing/2014/main" id="{98FCD7E4-06BA-4ECC-82D5-1CC88BBCB788}"/>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93" name="Line 281">
                  <a:extLst>
                    <a:ext uri="{FF2B5EF4-FFF2-40B4-BE49-F238E27FC236}">
                      <a16:creationId xmlns:a16="http://schemas.microsoft.com/office/drawing/2014/main" id="{C83A8462-E919-4C57-A0B9-2F8D43D31046}"/>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74" name="Rectangle 282">
                <a:extLst>
                  <a:ext uri="{FF2B5EF4-FFF2-40B4-BE49-F238E27FC236}">
                    <a16:creationId xmlns:a16="http://schemas.microsoft.com/office/drawing/2014/main" id="{85C99898-2BF6-407F-9A99-35D348025161}"/>
                  </a:ext>
                </a:extLst>
              </p:cNvPr>
              <p:cNvSpPr>
                <a:spLocks noChangeArrowheads="1"/>
              </p:cNvSpPr>
              <p:nvPr/>
            </p:nvSpPr>
            <p:spPr bwMode="auto">
              <a:xfrm>
                <a:off x="6036216" y="2719579"/>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375" name="Rectangle 283">
                <a:extLst>
                  <a:ext uri="{FF2B5EF4-FFF2-40B4-BE49-F238E27FC236}">
                    <a16:creationId xmlns:a16="http://schemas.microsoft.com/office/drawing/2014/main" id="{A0775E42-10BC-4CDD-8959-07D0846AB93F}"/>
                  </a:ext>
                </a:extLst>
              </p:cNvPr>
              <p:cNvSpPr>
                <a:spLocks noChangeArrowheads="1"/>
              </p:cNvSpPr>
              <p:nvPr/>
            </p:nvSpPr>
            <p:spPr bwMode="auto">
              <a:xfrm>
                <a:off x="6036216" y="2809297"/>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376" name="Group 284">
                <a:extLst>
                  <a:ext uri="{FF2B5EF4-FFF2-40B4-BE49-F238E27FC236}">
                    <a16:creationId xmlns:a16="http://schemas.microsoft.com/office/drawing/2014/main" id="{D2A00A1F-2BE5-41D2-A144-576A93BC3578}"/>
                  </a:ext>
                </a:extLst>
              </p:cNvPr>
              <p:cNvGrpSpPr>
                <a:grpSpLocks/>
              </p:cNvGrpSpPr>
              <p:nvPr/>
            </p:nvGrpSpPr>
            <p:grpSpPr bwMode="auto">
              <a:xfrm>
                <a:off x="5935944" y="2829888"/>
                <a:ext cx="350955" cy="66185"/>
                <a:chOff x="3840" y="1855"/>
                <a:chExt cx="210" cy="45"/>
              </a:xfrm>
              <a:solidFill>
                <a:schemeClr val="accent5">
                  <a:lumMod val="50000"/>
                </a:schemeClr>
              </a:solidFill>
            </p:grpSpPr>
            <p:grpSp>
              <p:nvGrpSpPr>
                <p:cNvPr id="384" name="Group 285">
                  <a:extLst>
                    <a:ext uri="{FF2B5EF4-FFF2-40B4-BE49-F238E27FC236}">
                      <a16:creationId xmlns:a16="http://schemas.microsoft.com/office/drawing/2014/main" id="{AF05677D-8ED8-465E-BA53-C85E62294C53}"/>
                    </a:ext>
                  </a:extLst>
                </p:cNvPr>
                <p:cNvGrpSpPr>
                  <a:grpSpLocks/>
                </p:cNvGrpSpPr>
                <p:nvPr/>
              </p:nvGrpSpPr>
              <p:grpSpPr bwMode="auto">
                <a:xfrm>
                  <a:off x="3840" y="1855"/>
                  <a:ext cx="56" cy="45"/>
                  <a:chOff x="3840" y="1855"/>
                  <a:chExt cx="56" cy="45"/>
                </a:xfrm>
                <a:grpFill/>
              </p:grpSpPr>
              <p:sp>
                <p:nvSpPr>
                  <p:cNvPr id="388" name="Arco 286">
                    <a:extLst>
                      <a:ext uri="{FF2B5EF4-FFF2-40B4-BE49-F238E27FC236}">
                        <a16:creationId xmlns:a16="http://schemas.microsoft.com/office/drawing/2014/main" id="{35EAA8BE-03CE-48AA-B2FE-9B5C894F43C7}"/>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89" name="Line 287">
                    <a:extLst>
                      <a:ext uri="{FF2B5EF4-FFF2-40B4-BE49-F238E27FC236}">
                        <a16:creationId xmlns:a16="http://schemas.microsoft.com/office/drawing/2014/main" id="{DDD09323-C5B0-4C40-B0C0-C64271F335DB}"/>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85" name="Line 288">
                  <a:extLst>
                    <a:ext uri="{FF2B5EF4-FFF2-40B4-BE49-F238E27FC236}">
                      <a16:creationId xmlns:a16="http://schemas.microsoft.com/office/drawing/2014/main" id="{4C88AD92-3B24-480D-BE92-C8E921EAF548}"/>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386" name="Arco 289">
                  <a:extLst>
                    <a:ext uri="{FF2B5EF4-FFF2-40B4-BE49-F238E27FC236}">
                      <a16:creationId xmlns:a16="http://schemas.microsoft.com/office/drawing/2014/main" id="{5E997B7A-7A3C-44F8-AA41-B5F547C3E3F9}"/>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87" name="Line 290">
                  <a:extLst>
                    <a:ext uri="{FF2B5EF4-FFF2-40B4-BE49-F238E27FC236}">
                      <a16:creationId xmlns:a16="http://schemas.microsoft.com/office/drawing/2014/main" id="{B2284219-0CCF-4DCA-88BC-A55A30622FE1}"/>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377" name="Group 291">
                <a:extLst>
                  <a:ext uri="{FF2B5EF4-FFF2-40B4-BE49-F238E27FC236}">
                    <a16:creationId xmlns:a16="http://schemas.microsoft.com/office/drawing/2014/main" id="{FE739555-CDFC-4A27-9CC7-693BEAB61281}"/>
                  </a:ext>
                </a:extLst>
              </p:cNvPr>
              <p:cNvGrpSpPr>
                <a:grpSpLocks/>
              </p:cNvGrpSpPr>
              <p:nvPr/>
            </p:nvGrpSpPr>
            <p:grpSpPr bwMode="auto">
              <a:xfrm>
                <a:off x="5935944" y="2740170"/>
                <a:ext cx="350955" cy="64714"/>
                <a:chOff x="3840" y="1794"/>
                <a:chExt cx="210" cy="44"/>
              </a:xfrm>
              <a:solidFill>
                <a:schemeClr val="accent5">
                  <a:lumMod val="50000"/>
                </a:schemeClr>
              </a:solidFill>
            </p:grpSpPr>
            <p:grpSp>
              <p:nvGrpSpPr>
                <p:cNvPr id="378" name="Group 292">
                  <a:extLst>
                    <a:ext uri="{FF2B5EF4-FFF2-40B4-BE49-F238E27FC236}">
                      <a16:creationId xmlns:a16="http://schemas.microsoft.com/office/drawing/2014/main" id="{9381534C-3B16-41C5-9FCA-A0C707FC04F3}"/>
                    </a:ext>
                  </a:extLst>
                </p:cNvPr>
                <p:cNvGrpSpPr>
                  <a:grpSpLocks/>
                </p:cNvGrpSpPr>
                <p:nvPr/>
              </p:nvGrpSpPr>
              <p:grpSpPr bwMode="auto">
                <a:xfrm>
                  <a:off x="3840" y="1794"/>
                  <a:ext cx="56" cy="44"/>
                  <a:chOff x="3840" y="1794"/>
                  <a:chExt cx="56" cy="44"/>
                </a:xfrm>
                <a:grpFill/>
              </p:grpSpPr>
              <p:sp>
                <p:nvSpPr>
                  <p:cNvPr id="382" name="Arco 293">
                    <a:extLst>
                      <a:ext uri="{FF2B5EF4-FFF2-40B4-BE49-F238E27FC236}">
                        <a16:creationId xmlns:a16="http://schemas.microsoft.com/office/drawing/2014/main" id="{ACA366E9-4098-451D-9804-2317D3A7C82B}"/>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83" name="Line 294">
                    <a:extLst>
                      <a:ext uri="{FF2B5EF4-FFF2-40B4-BE49-F238E27FC236}">
                        <a16:creationId xmlns:a16="http://schemas.microsoft.com/office/drawing/2014/main" id="{CD5D97CC-76F8-4A63-A8A7-87F22AEBF985}"/>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79" name="Line 295">
                  <a:extLst>
                    <a:ext uri="{FF2B5EF4-FFF2-40B4-BE49-F238E27FC236}">
                      <a16:creationId xmlns:a16="http://schemas.microsoft.com/office/drawing/2014/main" id="{A58D292D-FBDA-40D8-A946-46E4DB523A64}"/>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380" name="Arco 296">
                  <a:extLst>
                    <a:ext uri="{FF2B5EF4-FFF2-40B4-BE49-F238E27FC236}">
                      <a16:creationId xmlns:a16="http://schemas.microsoft.com/office/drawing/2014/main" id="{1EFB5801-9039-4C67-BC32-F193259927B2}"/>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81" name="Line 297">
                  <a:extLst>
                    <a:ext uri="{FF2B5EF4-FFF2-40B4-BE49-F238E27FC236}">
                      <a16:creationId xmlns:a16="http://schemas.microsoft.com/office/drawing/2014/main" id="{5E833751-FA52-4751-9EA8-437948627E62}"/>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grpSp>
          <p:nvGrpSpPr>
            <p:cNvPr id="426" name="Grupo 425">
              <a:extLst>
                <a:ext uri="{FF2B5EF4-FFF2-40B4-BE49-F238E27FC236}">
                  <a16:creationId xmlns:a16="http://schemas.microsoft.com/office/drawing/2014/main" id="{CB9DD919-0483-4E9C-922C-4D0F764B3A75}"/>
                </a:ext>
              </a:extLst>
            </p:cNvPr>
            <p:cNvGrpSpPr/>
            <p:nvPr/>
          </p:nvGrpSpPr>
          <p:grpSpPr>
            <a:xfrm rot="20869068" flipH="1">
              <a:off x="1217998" y="1463490"/>
              <a:ext cx="391064" cy="880290"/>
              <a:chOff x="5915889" y="2145975"/>
              <a:chExt cx="391064" cy="880290"/>
            </a:xfrm>
          </p:grpSpPr>
          <p:sp>
            <p:nvSpPr>
              <p:cNvPr id="427" name="Rectangle 230" descr="Small confetti">
                <a:extLst>
                  <a:ext uri="{FF2B5EF4-FFF2-40B4-BE49-F238E27FC236}">
                    <a16:creationId xmlns:a16="http://schemas.microsoft.com/office/drawing/2014/main" id="{0F0D0B83-99F5-4D30-8A24-47E9F7EDA056}"/>
                  </a:ext>
                </a:extLst>
              </p:cNvPr>
              <p:cNvSpPr>
                <a:spLocks noChangeArrowheads="1"/>
              </p:cNvSpPr>
              <p:nvPr/>
            </p:nvSpPr>
            <p:spPr bwMode="auto">
              <a:xfrm>
                <a:off x="6036216" y="2145975"/>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28" name="Rectangle 231">
                <a:extLst>
                  <a:ext uri="{FF2B5EF4-FFF2-40B4-BE49-F238E27FC236}">
                    <a16:creationId xmlns:a16="http://schemas.microsoft.com/office/drawing/2014/main" id="{5766EF27-04E8-4E8E-9651-631E01322948}"/>
                  </a:ext>
                </a:extLst>
              </p:cNvPr>
              <p:cNvSpPr>
                <a:spLocks noChangeArrowheads="1"/>
              </p:cNvSpPr>
              <p:nvPr/>
            </p:nvSpPr>
            <p:spPr bwMode="auto">
              <a:xfrm>
                <a:off x="6036216" y="289607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29" name="Rectangle 232" descr="Small confetti">
                <a:extLst>
                  <a:ext uri="{FF2B5EF4-FFF2-40B4-BE49-F238E27FC236}">
                    <a16:creationId xmlns:a16="http://schemas.microsoft.com/office/drawing/2014/main" id="{666750D4-8B0E-4103-B292-1DB78024B871}"/>
                  </a:ext>
                </a:extLst>
              </p:cNvPr>
              <p:cNvSpPr>
                <a:spLocks noChangeArrowheads="1"/>
              </p:cNvSpPr>
              <p:nvPr/>
            </p:nvSpPr>
            <p:spPr bwMode="auto">
              <a:xfrm>
                <a:off x="6007806" y="2918516"/>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30" name="Rectangle 234" descr="Light vertical">
                <a:extLst>
                  <a:ext uri="{FF2B5EF4-FFF2-40B4-BE49-F238E27FC236}">
                    <a16:creationId xmlns:a16="http://schemas.microsoft.com/office/drawing/2014/main" id="{EFEC83E1-12AE-49F2-926B-D9B66AFECC3A}"/>
                  </a:ext>
                </a:extLst>
              </p:cNvPr>
              <p:cNvSpPr>
                <a:spLocks noChangeArrowheads="1"/>
              </p:cNvSpPr>
              <p:nvPr/>
            </p:nvSpPr>
            <p:spPr bwMode="auto">
              <a:xfrm>
                <a:off x="5915889" y="3004203"/>
                <a:ext cx="391064" cy="22062"/>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31" name="Rectangle 235">
                <a:extLst>
                  <a:ext uri="{FF2B5EF4-FFF2-40B4-BE49-F238E27FC236}">
                    <a16:creationId xmlns:a16="http://schemas.microsoft.com/office/drawing/2014/main" id="{2E775EBC-E5CA-427C-85D9-7814683915A2}"/>
                  </a:ext>
                </a:extLst>
              </p:cNvPr>
              <p:cNvSpPr>
                <a:spLocks noChangeArrowheads="1"/>
              </p:cNvSpPr>
              <p:nvPr/>
            </p:nvSpPr>
            <p:spPr bwMode="auto">
              <a:xfrm>
                <a:off x="6036216" y="2263637"/>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32" name="Group 236">
                <a:extLst>
                  <a:ext uri="{FF2B5EF4-FFF2-40B4-BE49-F238E27FC236}">
                    <a16:creationId xmlns:a16="http://schemas.microsoft.com/office/drawing/2014/main" id="{B0120A2D-BB23-4EED-9BB3-A10EBBD26DC3}"/>
                  </a:ext>
                </a:extLst>
              </p:cNvPr>
              <p:cNvGrpSpPr>
                <a:grpSpLocks/>
              </p:cNvGrpSpPr>
              <p:nvPr/>
            </p:nvGrpSpPr>
            <p:grpSpPr bwMode="auto">
              <a:xfrm>
                <a:off x="5934272" y="2194511"/>
                <a:ext cx="354297" cy="63244"/>
                <a:chOff x="3839" y="1423"/>
                <a:chExt cx="212" cy="43"/>
              </a:xfrm>
              <a:solidFill>
                <a:schemeClr val="accent5">
                  <a:lumMod val="50000"/>
                </a:schemeClr>
              </a:solidFill>
            </p:grpSpPr>
            <p:grpSp>
              <p:nvGrpSpPr>
                <p:cNvPr id="488" name="Group 237">
                  <a:extLst>
                    <a:ext uri="{FF2B5EF4-FFF2-40B4-BE49-F238E27FC236}">
                      <a16:creationId xmlns:a16="http://schemas.microsoft.com/office/drawing/2014/main" id="{27B823FC-42B8-4DF4-8FC5-F2D18B2E15A0}"/>
                    </a:ext>
                  </a:extLst>
                </p:cNvPr>
                <p:cNvGrpSpPr>
                  <a:grpSpLocks/>
                </p:cNvGrpSpPr>
                <p:nvPr/>
              </p:nvGrpSpPr>
              <p:grpSpPr bwMode="auto">
                <a:xfrm>
                  <a:off x="3839" y="1423"/>
                  <a:ext cx="56" cy="41"/>
                  <a:chOff x="3839" y="1423"/>
                  <a:chExt cx="56" cy="41"/>
                </a:xfrm>
                <a:grpFill/>
              </p:grpSpPr>
              <p:sp>
                <p:nvSpPr>
                  <p:cNvPr id="492" name="Arco 238">
                    <a:extLst>
                      <a:ext uri="{FF2B5EF4-FFF2-40B4-BE49-F238E27FC236}">
                        <a16:creationId xmlns:a16="http://schemas.microsoft.com/office/drawing/2014/main" id="{A1D7F1DB-C740-42F1-A2F5-8077D300F018}"/>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93" name="Line 239">
                    <a:extLst>
                      <a:ext uri="{FF2B5EF4-FFF2-40B4-BE49-F238E27FC236}">
                        <a16:creationId xmlns:a16="http://schemas.microsoft.com/office/drawing/2014/main" id="{2C4C0AC8-F01D-4148-8664-F35590FF5FC6}"/>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89" name="Line 240">
                  <a:extLst>
                    <a:ext uri="{FF2B5EF4-FFF2-40B4-BE49-F238E27FC236}">
                      <a16:creationId xmlns:a16="http://schemas.microsoft.com/office/drawing/2014/main" id="{613067F2-D2FE-4D16-9797-DC271EE32F27}"/>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490" name="Arco 241">
                  <a:extLst>
                    <a:ext uri="{FF2B5EF4-FFF2-40B4-BE49-F238E27FC236}">
                      <a16:creationId xmlns:a16="http://schemas.microsoft.com/office/drawing/2014/main" id="{00686A6B-7E69-4C65-8B98-CACC47805182}"/>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91" name="Line 242">
                  <a:extLst>
                    <a:ext uri="{FF2B5EF4-FFF2-40B4-BE49-F238E27FC236}">
                      <a16:creationId xmlns:a16="http://schemas.microsoft.com/office/drawing/2014/main" id="{9E5074B5-8F08-47F1-B170-75D54105ED88}"/>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433" name="Group 243">
                <a:extLst>
                  <a:ext uri="{FF2B5EF4-FFF2-40B4-BE49-F238E27FC236}">
                    <a16:creationId xmlns:a16="http://schemas.microsoft.com/office/drawing/2014/main" id="{E630AC55-D593-418E-B058-EE9CCD76FBF5}"/>
                  </a:ext>
                </a:extLst>
              </p:cNvPr>
              <p:cNvGrpSpPr>
                <a:grpSpLocks/>
              </p:cNvGrpSpPr>
              <p:nvPr/>
            </p:nvGrpSpPr>
            <p:grpSpPr bwMode="auto">
              <a:xfrm>
                <a:off x="5934272" y="2279816"/>
                <a:ext cx="354297" cy="64714"/>
                <a:chOff x="3839" y="1481"/>
                <a:chExt cx="212" cy="44"/>
              </a:xfrm>
              <a:solidFill>
                <a:schemeClr val="accent5">
                  <a:lumMod val="50000"/>
                </a:schemeClr>
              </a:solidFill>
            </p:grpSpPr>
            <p:grpSp>
              <p:nvGrpSpPr>
                <p:cNvPr id="482" name="Group 244">
                  <a:extLst>
                    <a:ext uri="{FF2B5EF4-FFF2-40B4-BE49-F238E27FC236}">
                      <a16:creationId xmlns:a16="http://schemas.microsoft.com/office/drawing/2014/main" id="{D24FB045-2B6F-4201-9C3E-26EEA9E39D1C}"/>
                    </a:ext>
                  </a:extLst>
                </p:cNvPr>
                <p:cNvGrpSpPr>
                  <a:grpSpLocks/>
                </p:cNvGrpSpPr>
                <p:nvPr/>
              </p:nvGrpSpPr>
              <p:grpSpPr bwMode="auto">
                <a:xfrm>
                  <a:off x="3839" y="1481"/>
                  <a:ext cx="56" cy="43"/>
                  <a:chOff x="3839" y="1481"/>
                  <a:chExt cx="56" cy="43"/>
                </a:xfrm>
                <a:grpFill/>
              </p:grpSpPr>
              <p:sp>
                <p:nvSpPr>
                  <p:cNvPr id="486" name="Arco 245">
                    <a:extLst>
                      <a:ext uri="{FF2B5EF4-FFF2-40B4-BE49-F238E27FC236}">
                        <a16:creationId xmlns:a16="http://schemas.microsoft.com/office/drawing/2014/main" id="{5CD33281-AF6B-4335-9DDC-E0E18C66BE5D}"/>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87" name="Line 246">
                    <a:extLst>
                      <a:ext uri="{FF2B5EF4-FFF2-40B4-BE49-F238E27FC236}">
                        <a16:creationId xmlns:a16="http://schemas.microsoft.com/office/drawing/2014/main" id="{7B43392B-693D-4A91-99D5-994F8D88855E}"/>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83" name="Line 247">
                  <a:extLst>
                    <a:ext uri="{FF2B5EF4-FFF2-40B4-BE49-F238E27FC236}">
                      <a16:creationId xmlns:a16="http://schemas.microsoft.com/office/drawing/2014/main" id="{AAA6601D-49A3-43CA-AB44-E0FA347D0647}"/>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484" name="Arco 248">
                  <a:extLst>
                    <a:ext uri="{FF2B5EF4-FFF2-40B4-BE49-F238E27FC236}">
                      <a16:creationId xmlns:a16="http://schemas.microsoft.com/office/drawing/2014/main" id="{0A1D54C8-A045-4770-9BF8-9AA435A0F918}"/>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85" name="Line 249">
                  <a:extLst>
                    <a:ext uri="{FF2B5EF4-FFF2-40B4-BE49-F238E27FC236}">
                      <a16:creationId xmlns:a16="http://schemas.microsoft.com/office/drawing/2014/main" id="{9D989ABB-FCB4-4C1B-931B-8D9CD77710D9}"/>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34" name="Rectangle 250">
                <a:extLst>
                  <a:ext uri="{FF2B5EF4-FFF2-40B4-BE49-F238E27FC236}">
                    <a16:creationId xmlns:a16="http://schemas.microsoft.com/office/drawing/2014/main" id="{EDA60A52-6DC9-4862-AA05-828F6AD3A5BF}"/>
                  </a:ext>
                </a:extLst>
              </p:cNvPr>
              <p:cNvSpPr>
                <a:spLocks noChangeArrowheads="1"/>
              </p:cNvSpPr>
              <p:nvPr/>
            </p:nvSpPr>
            <p:spPr bwMode="auto">
              <a:xfrm>
                <a:off x="6034545" y="2351884"/>
                <a:ext cx="155422" cy="19120"/>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35" name="Group 251">
                <a:extLst>
                  <a:ext uri="{FF2B5EF4-FFF2-40B4-BE49-F238E27FC236}">
                    <a16:creationId xmlns:a16="http://schemas.microsoft.com/office/drawing/2014/main" id="{7188857A-CB39-4DA2-963C-DA0527ACC699}"/>
                  </a:ext>
                </a:extLst>
              </p:cNvPr>
              <p:cNvGrpSpPr>
                <a:grpSpLocks/>
              </p:cNvGrpSpPr>
              <p:nvPr/>
            </p:nvGrpSpPr>
            <p:grpSpPr bwMode="auto">
              <a:xfrm>
                <a:off x="5935944" y="2372476"/>
                <a:ext cx="352626" cy="67656"/>
                <a:chOff x="3840" y="1544"/>
                <a:chExt cx="211" cy="46"/>
              </a:xfrm>
              <a:solidFill>
                <a:schemeClr val="accent5">
                  <a:lumMod val="50000"/>
                </a:schemeClr>
              </a:solidFill>
            </p:grpSpPr>
            <p:grpSp>
              <p:nvGrpSpPr>
                <p:cNvPr id="476" name="Group 252">
                  <a:extLst>
                    <a:ext uri="{FF2B5EF4-FFF2-40B4-BE49-F238E27FC236}">
                      <a16:creationId xmlns:a16="http://schemas.microsoft.com/office/drawing/2014/main" id="{9F540402-FF3C-4A99-A2E6-42427232656C}"/>
                    </a:ext>
                  </a:extLst>
                </p:cNvPr>
                <p:cNvGrpSpPr>
                  <a:grpSpLocks/>
                </p:cNvGrpSpPr>
                <p:nvPr/>
              </p:nvGrpSpPr>
              <p:grpSpPr bwMode="auto">
                <a:xfrm>
                  <a:off x="3840" y="1544"/>
                  <a:ext cx="56" cy="46"/>
                  <a:chOff x="3840" y="1544"/>
                  <a:chExt cx="56" cy="46"/>
                </a:xfrm>
                <a:grpFill/>
              </p:grpSpPr>
              <p:sp>
                <p:nvSpPr>
                  <p:cNvPr id="480" name="Arco 253">
                    <a:extLst>
                      <a:ext uri="{FF2B5EF4-FFF2-40B4-BE49-F238E27FC236}">
                        <a16:creationId xmlns:a16="http://schemas.microsoft.com/office/drawing/2014/main" id="{DBEC63B0-CE53-44BE-9357-C3C86DCCB9F3}"/>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81" name="Line 254">
                    <a:extLst>
                      <a:ext uri="{FF2B5EF4-FFF2-40B4-BE49-F238E27FC236}">
                        <a16:creationId xmlns:a16="http://schemas.microsoft.com/office/drawing/2014/main" id="{6D347F4E-8877-492A-AC91-C839BCD0F63D}"/>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77" name="Line 255">
                  <a:extLst>
                    <a:ext uri="{FF2B5EF4-FFF2-40B4-BE49-F238E27FC236}">
                      <a16:creationId xmlns:a16="http://schemas.microsoft.com/office/drawing/2014/main" id="{F3ED8669-3284-4ED7-AAE8-ACCCC24A36E2}"/>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478" name="Arco 256">
                  <a:extLst>
                    <a:ext uri="{FF2B5EF4-FFF2-40B4-BE49-F238E27FC236}">
                      <a16:creationId xmlns:a16="http://schemas.microsoft.com/office/drawing/2014/main" id="{F8DDA9FB-3700-478A-B432-FF413DFE5991}"/>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79" name="Line 257">
                  <a:extLst>
                    <a:ext uri="{FF2B5EF4-FFF2-40B4-BE49-F238E27FC236}">
                      <a16:creationId xmlns:a16="http://schemas.microsoft.com/office/drawing/2014/main" id="{3B115291-F363-4873-9AE6-07C32878AD09}"/>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36" name="Rectangle 258">
                <a:extLst>
                  <a:ext uri="{FF2B5EF4-FFF2-40B4-BE49-F238E27FC236}">
                    <a16:creationId xmlns:a16="http://schemas.microsoft.com/office/drawing/2014/main" id="{4C593948-994A-4D2B-B00E-862F35A5BABD}"/>
                  </a:ext>
                </a:extLst>
              </p:cNvPr>
              <p:cNvSpPr>
                <a:spLocks noChangeArrowheads="1"/>
              </p:cNvSpPr>
              <p:nvPr/>
            </p:nvSpPr>
            <p:spPr bwMode="auto">
              <a:xfrm>
                <a:off x="6036216" y="244454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37" name="Group 259">
                <a:extLst>
                  <a:ext uri="{FF2B5EF4-FFF2-40B4-BE49-F238E27FC236}">
                    <a16:creationId xmlns:a16="http://schemas.microsoft.com/office/drawing/2014/main" id="{06D26B32-FAEE-4AB6-992D-3F801EB99289}"/>
                  </a:ext>
                </a:extLst>
              </p:cNvPr>
              <p:cNvGrpSpPr>
                <a:grpSpLocks/>
              </p:cNvGrpSpPr>
              <p:nvPr/>
            </p:nvGrpSpPr>
            <p:grpSpPr bwMode="auto">
              <a:xfrm>
                <a:off x="5935944" y="2465134"/>
                <a:ext cx="350955" cy="63244"/>
                <a:chOff x="3840" y="1607"/>
                <a:chExt cx="210" cy="43"/>
              </a:xfrm>
              <a:solidFill>
                <a:schemeClr val="accent5">
                  <a:lumMod val="50000"/>
                </a:schemeClr>
              </a:solidFill>
            </p:grpSpPr>
            <p:grpSp>
              <p:nvGrpSpPr>
                <p:cNvPr id="470" name="Group 260">
                  <a:extLst>
                    <a:ext uri="{FF2B5EF4-FFF2-40B4-BE49-F238E27FC236}">
                      <a16:creationId xmlns:a16="http://schemas.microsoft.com/office/drawing/2014/main" id="{701B0EFE-2E99-404A-B153-29A236ABEC1F}"/>
                    </a:ext>
                  </a:extLst>
                </p:cNvPr>
                <p:cNvGrpSpPr>
                  <a:grpSpLocks/>
                </p:cNvGrpSpPr>
                <p:nvPr/>
              </p:nvGrpSpPr>
              <p:grpSpPr bwMode="auto">
                <a:xfrm>
                  <a:off x="3840" y="1607"/>
                  <a:ext cx="56" cy="41"/>
                  <a:chOff x="3840" y="1607"/>
                  <a:chExt cx="56" cy="41"/>
                </a:xfrm>
                <a:grpFill/>
              </p:grpSpPr>
              <p:sp>
                <p:nvSpPr>
                  <p:cNvPr id="474" name="Arco 261">
                    <a:extLst>
                      <a:ext uri="{FF2B5EF4-FFF2-40B4-BE49-F238E27FC236}">
                        <a16:creationId xmlns:a16="http://schemas.microsoft.com/office/drawing/2014/main" id="{382B02DB-FA9C-4E43-9AD3-A5D3419CDAA6}"/>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75" name="Line 262">
                    <a:extLst>
                      <a:ext uri="{FF2B5EF4-FFF2-40B4-BE49-F238E27FC236}">
                        <a16:creationId xmlns:a16="http://schemas.microsoft.com/office/drawing/2014/main" id="{B5C8DAE6-652A-4D83-88C0-E378350D26FD}"/>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71" name="Line 263">
                  <a:extLst>
                    <a:ext uri="{FF2B5EF4-FFF2-40B4-BE49-F238E27FC236}">
                      <a16:creationId xmlns:a16="http://schemas.microsoft.com/office/drawing/2014/main" id="{0839D456-0CA9-4958-9BF4-A34825330031}"/>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472" name="Arco 264">
                  <a:extLst>
                    <a:ext uri="{FF2B5EF4-FFF2-40B4-BE49-F238E27FC236}">
                      <a16:creationId xmlns:a16="http://schemas.microsoft.com/office/drawing/2014/main" id="{85B3D0F6-B8E1-4E04-9C27-1CE36438F2A7}"/>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73" name="Line 265">
                  <a:extLst>
                    <a:ext uri="{FF2B5EF4-FFF2-40B4-BE49-F238E27FC236}">
                      <a16:creationId xmlns:a16="http://schemas.microsoft.com/office/drawing/2014/main" id="{86E2FDA7-4B03-4AA1-93B6-6DF82E57F770}"/>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38" name="Rectangle 266">
                <a:extLst>
                  <a:ext uri="{FF2B5EF4-FFF2-40B4-BE49-F238E27FC236}">
                    <a16:creationId xmlns:a16="http://schemas.microsoft.com/office/drawing/2014/main" id="{1DE2684B-E1A8-45A9-B64F-77014FBDE51E}"/>
                  </a:ext>
                </a:extLst>
              </p:cNvPr>
              <p:cNvSpPr>
                <a:spLocks noChangeArrowheads="1"/>
              </p:cNvSpPr>
              <p:nvPr/>
            </p:nvSpPr>
            <p:spPr bwMode="auto">
              <a:xfrm>
                <a:off x="6036216" y="2537203"/>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39" name="Group 267">
                <a:extLst>
                  <a:ext uri="{FF2B5EF4-FFF2-40B4-BE49-F238E27FC236}">
                    <a16:creationId xmlns:a16="http://schemas.microsoft.com/office/drawing/2014/main" id="{3736D486-FBE5-4A96-ACC0-153026333907}"/>
                  </a:ext>
                </a:extLst>
              </p:cNvPr>
              <p:cNvGrpSpPr>
                <a:grpSpLocks/>
              </p:cNvGrpSpPr>
              <p:nvPr/>
            </p:nvGrpSpPr>
            <p:grpSpPr bwMode="auto">
              <a:xfrm>
                <a:off x="5935944" y="2557794"/>
                <a:ext cx="350955" cy="64714"/>
                <a:chOff x="3840" y="1670"/>
                <a:chExt cx="210" cy="44"/>
              </a:xfrm>
              <a:solidFill>
                <a:schemeClr val="accent5">
                  <a:lumMod val="50000"/>
                </a:schemeClr>
              </a:solidFill>
            </p:grpSpPr>
            <p:grpSp>
              <p:nvGrpSpPr>
                <p:cNvPr id="464" name="Group 268">
                  <a:extLst>
                    <a:ext uri="{FF2B5EF4-FFF2-40B4-BE49-F238E27FC236}">
                      <a16:creationId xmlns:a16="http://schemas.microsoft.com/office/drawing/2014/main" id="{02BADCFC-69DD-44FF-B7E5-1DA2A5D81AC0}"/>
                    </a:ext>
                  </a:extLst>
                </p:cNvPr>
                <p:cNvGrpSpPr>
                  <a:grpSpLocks/>
                </p:cNvGrpSpPr>
                <p:nvPr/>
              </p:nvGrpSpPr>
              <p:grpSpPr bwMode="auto">
                <a:xfrm>
                  <a:off x="3840" y="1670"/>
                  <a:ext cx="56" cy="44"/>
                  <a:chOff x="3840" y="1670"/>
                  <a:chExt cx="56" cy="44"/>
                </a:xfrm>
                <a:grpFill/>
              </p:grpSpPr>
              <p:sp>
                <p:nvSpPr>
                  <p:cNvPr id="468" name="Arco 269">
                    <a:extLst>
                      <a:ext uri="{FF2B5EF4-FFF2-40B4-BE49-F238E27FC236}">
                        <a16:creationId xmlns:a16="http://schemas.microsoft.com/office/drawing/2014/main" id="{1612CC36-023D-4A74-BF9C-DE949FD4021C}"/>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69" name="Line 270">
                    <a:extLst>
                      <a:ext uri="{FF2B5EF4-FFF2-40B4-BE49-F238E27FC236}">
                        <a16:creationId xmlns:a16="http://schemas.microsoft.com/office/drawing/2014/main" id="{0677E52E-F628-4531-B000-EDA083784E33}"/>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65" name="Line 271">
                  <a:extLst>
                    <a:ext uri="{FF2B5EF4-FFF2-40B4-BE49-F238E27FC236}">
                      <a16:creationId xmlns:a16="http://schemas.microsoft.com/office/drawing/2014/main" id="{26BF1FF4-3FD7-48BD-AC47-E28347A7D238}"/>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466" name="Arco 272">
                  <a:extLst>
                    <a:ext uri="{FF2B5EF4-FFF2-40B4-BE49-F238E27FC236}">
                      <a16:creationId xmlns:a16="http://schemas.microsoft.com/office/drawing/2014/main" id="{8C41F956-8AA1-423D-B3EE-7FD9FB3FF938}"/>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67" name="Line 273">
                  <a:extLst>
                    <a:ext uri="{FF2B5EF4-FFF2-40B4-BE49-F238E27FC236}">
                      <a16:creationId xmlns:a16="http://schemas.microsoft.com/office/drawing/2014/main" id="{439D0A57-9164-4A8E-859E-A925A9460C8D}"/>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40" name="Rectangle 274">
                <a:extLst>
                  <a:ext uri="{FF2B5EF4-FFF2-40B4-BE49-F238E27FC236}">
                    <a16:creationId xmlns:a16="http://schemas.microsoft.com/office/drawing/2014/main" id="{7EB98575-2CC7-432E-8578-85EA8502B1D8}"/>
                  </a:ext>
                </a:extLst>
              </p:cNvPr>
              <p:cNvSpPr>
                <a:spLocks noChangeArrowheads="1"/>
              </p:cNvSpPr>
              <p:nvPr/>
            </p:nvSpPr>
            <p:spPr bwMode="auto">
              <a:xfrm>
                <a:off x="6036216" y="2626920"/>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41" name="Group 275">
                <a:extLst>
                  <a:ext uri="{FF2B5EF4-FFF2-40B4-BE49-F238E27FC236}">
                    <a16:creationId xmlns:a16="http://schemas.microsoft.com/office/drawing/2014/main" id="{45DB3E37-CAA8-4A1A-85FF-054D55476269}"/>
                  </a:ext>
                </a:extLst>
              </p:cNvPr>
              <p:cNvGrpSpPr>
                <a:grpSpLocks/>
              </p:cNvGrpSpPr>
              <p:nvPr/>
            </p:nvGrpSpPr>
            <p:grpSpPr bwMode="auto">
              <a:xfrm>
                <a:off x="5935944" y="2647511"/>
                <a:ext cx="350955" cy="64714"/>
                <a:chOff x="3840" y="1731"/>
                <a:chExt cx="210" cy="44"/>
              </a:xfrm>
              <a:solidFill>
                <a:schemeClr val="accent5">
                  <a:lumMod val="50000"/>
                </a:schemeClr>
              </a:solidFill>
            </p:grpSpPr>
            <p:grpSp>
              <p:nvGrpSpPr>
                <p:cNvPr id="458" name="Group 276">
                  <a:extLst>
                    <a:ext uri="{FF2B5EF4-FFF2-40B4-BE49-F238E27FC236}">
                      <a16:creationId xmlns:a16="http://schemas.microsoft.com/office/drawing/2014/main" id="{C235518E-BE22-40C0-A95F-78B7E606B961}"/>
                    </a:ext>
                  </a:extLst>
                </p:cNvPr>
                <p:cNvGrpSpPr>
                  <a:grpSpLocks/>
                </p:cNvGrpSpPr>
                <p:nvPr/>
              </p:nvGrpSpPr>
              <p:grpSpPr bwMode="auto">
                <a:xfrm>
                  <a:off x="3840" y="1731"/>
                  <a:ext cx="56" cy="42"/>
                  <a:chOff x="3840" y="1731"/>
                  <a:chExt cx="56" cy="42"/>
                </a:xfrm>
                <a:grpFill/>
              </p:grpSpPr>
              <p:sp>
                <p:nvSpPr>
                  <p:cNvPr id="462" name="Arco 277">
                    <a:extLst>
                      <a:ext uri="{FF2B5EF4-FFF2-40B4-BE49-F238E27FC236}">
                        <a16:creationId xmlns:a16="http://schemas.microsoft.com/office/drawing/2014/main" id="{D2A97100-90FD-4270-8408-94EACF988B41}"/>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63" name="Line 278">
                    <a:extLst>
                      <a:ext uri="{FF2B5EF4-FFF2-40B4-BE49-F238E27FC236}">
                        <a16:creationId xmlns:a16="http://schemas.microsoft.com/office/drawing/2014/main" id="{4E57E043-7001-4150-B6DB-DE77792275AB}"/>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59" name="Line 279">
                  <a:extLst>
                    <a:ext uri="{FF2B5EF4-FFF2-40B4-BE49-F238E27FC236}">
                      <a16:creationId xmlns:a16="http://schemas.microsoft.com/office/drawing/2014/main" id="{16940B2D-0879-46D6-9A28-F39271FD5F50}"/>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460" name="Arco 280">
                  <a:extLst>
                    <a:ext uri="{FF2B5EF4-FFF2-40B4-BE49-F238E27FC236}">
                      <a16:creationId xmlns:a16="http://schemas.microsoft.com/office/drawing/2014/main" id="{AF3E8EE2-0D6E-42E5-851F-F68195279B53}"/>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61" name="Line 281">
                  <a:extLst>
                    <a:ext uri="{FF2B5EF4-FFF2-40B4-BE49-F238E27FC236}">
                      <a16:creationId xmlns:a16="http://schemas.microsoft.com/office/drawing/2014/main" id="{02958AB2-4E3E-4FEA-BDE9-EA47088E3790}"/>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42" name="Rectangle 282">
                <a:extLst>
                  <a:ext uri="{FF2B5EF4-FFF2-40B4-BE49-F238E27FC236}">
                    <a16:creationId xmlns:a16="http://schemas.microsoft.com/office/drawing/2014/main" id="{4879221F-42D5-4D72-9C09-DF2E285284F9}"/>
                  </a:ext>
                </a:extLst>
              </p:cNvPr>
              <p:cNvSpPr>
                <a:spLocks noChangeArrowheads="1"/>
              </p:cNvSpPr>
              <p:nvPr/>
            </p:nvSpPr>
            <p:spPr bwMode="auto">
              <a:xfrm>
                <a:off x="6036216" y="2719579"/>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443" name="Rectangle 283">
                <a:extLst>
                  <a:ext uri="{FF2B5EF4-FFF2-40B4-BE49-F238E27FC236}">
                    <a16:creationId xmlns:a16="http://schemas.microsoft.com/office/drawing/2014/main" id="{81CD751D-6ACB-4FA5-8444-202F159D4BB5}"/>
                  </a:ext>
                </a:extLst>
              </p:cNvPr>
              <p:cNvSpPr>
                <a:spLocks noChangeArrowheads="1"/>
              </p:cNvSpPr>
              <p:nvPr/>
            </p:nvSpPr>
            <p:spPr bwMode="auto">
              <a:xfrm>
                <a:off x="6036216" y="2809297"/>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444" name="Group 284">
                <a:extLst>
                  <a:ext uri="{FF2B5EF4-FFF2-40B4-BE49-F238E27FC236}">
                    <a16:creationId xmlns:a16="http://schemas.microsoft.com/office/drawing/2014/main" id="{D3EEF638-02F5-46FB-A2BB-416E49F5BD2C}"/>
                  </a:ext>
                </a:extLst>
              </p:cNvPr>
              <p:cNvGrpSpPr>
                <a:grpSpLocks/>
              </p:cNvGrpSpPr>
              <p:nvPr/>
            </p:nvGrpSpPr>
            <p:grpSpPr bwMode="auto">
              <a:xfrm>
                <a:off x="5935944" y="2829888"/>
                <a:ext cx="350955" cy="66185"/>
                <a:chOff x="3840" y="1855"/>
                <a:chExt cx="210" cy="45"/>
              </a:xfrm>
              <a:solidFill>
                <a:schemeClr val="accent5">
                  <a:lumMod val="50000"/>
                </a:schemeClr>
              </a:solidFill>
            </p:grpSpPr>
            <p:grpSp>
              <p:nvGrpSpPr>
                <p:cNvPr id="452" name="Group 285">
                  <a:extLst>
                    <a:ext uri="{FF2B5EF4-FFF2-40B4-BE49-F238E27FC236}">
                      <a16:creationId xmlns:a16="http://schemas.microsoft.com/office/drawing/2014/main" id="{5DE2C38C-9FC8-4E3A-9374-BECE81D78F35}"/>
                    </a:ext>
                  </a:extLst>
                </p:cNvPr>
                <p:cNvGrpSpPr>
                  <a:grpSpLocks/>
                </p:cNvGrpSpPr>
                <p:nvPr/>
              </p:nvGrpSpPr>
              <p:grpSpPr bwMode="auto">
                <a:xfrm>
                  <a:off x="3840" y="1855"/>
                  <a:ext cx="56" cy="45"/>
                  <a:chOff x="3840" y="1855"/>
                  <a:chExt cx="56" cy="45"/>
                </a:xfrm>
                <a:grpFill/>
              </p:grpSpPr>
              <p:sp>
                <p:nvSpPr>
                  <p:cNvPr id="456" name="Arco 286">
                    <a:extLst>
                      <a:ext uri="{FF2B5EF4-FFF2-40B4-BE49-F238E27FC236}">
                        <a16:creationId xmlns:a16="http://schemas.microsoft.com/office/drawing/2014/main" id="{FA3DAAAA-731F-4B31-96D6-76FF0211E8EA}"/>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57" name="Line 287">
                    <a:extLst>
                      <a:ext uri="{FF2B5EF4-FFF2-40B4-BE49-F238E27FC236}">
                        <a16:creationId xmlns:a16="http://schemas.microsoft.com/office/drawing/2014/main" id="{627A9327-39B8-4B68-A395-CDA5CD90259B}"/>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53" name="Line 288">
                  <a:extLst>
                    <a:ext uri="{FF2B5EF4-FFF2-40B4-BE49-F238E27FC236}">
                      <a16:creationId xmlns:a16="http://schemas.microsoft.com/office/drawing/2014/main" id="{2B4BE43B-5E55-4765-8DEC-8DF4DA380B42}"/>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454" name="Arco 289">
                  <a:extLst>
                    <a:ext uri="{FF2B5EF4-FFF2-40B4-BE49-F238E27FC236}">
                      <a16:creationId xmlns:a16="http://schemas.microsoft.com/office/drawing/2014/main" id="{D5C293A8-8265-4137-8FA7-E4C7A5EB4E2E}"/>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55" name="Line 290">
                  <a:extLst>
                    <a:ext uri="{FF2B5EF4-FFF2-40B4-BE49-F238E27FC236}">
                      <a16:creationId xmlns:a16="http://schemas.microsoft.com/office/drawing/2014/main" id="{DB845A4C-EDE0-445B-B641-853333C889CD}"/>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445" name="Group 291">
                <a:extLst>
                  <a:ext uri="{FF2B5EF4-FFF2-40B4-BE49-F238E27FC236}">
                    <a16:creationId xmlns:a16="http://schemas.microsoft.com/office/drawing/2014/main" id="{3A6A34DB-C5A2-4C24-800F-E105C91DD2A3}"/>
                  </a:ext>
                </a:extLst>
              </p:cNvPr>
              <p:cNvGrpSpPr>
                <a:grpSpLocks/>
              </p:cNvGrpSpPr>
              <p:nvPr/>
            </p:nvGrpSpPr>
            <p:grpSpPr bwMode="auto">
              <a:xfrm>
                <a:off x="5935944" y="2740170"/>
                <a:ext cx="350955" cy="64714"/>
                <a:chOff x="3840" y="1794"/>
                <a:chExt cx="210" cy="44"/>
              </a:xfrm>
              <a:solidFill>
                <a:schemeClr val="accent5">
                  <a:lumMod val="50000"/>
                </a:schemeClr>
              </a:solidFill>
            </p:grpSpPr>
            <p:grpSp>
              <p:nvGrpSpPr>
                <p:cNvPr id="446" name="Group 292">
                  <a:extLst>
                    <a:ext uri="{FF2B5EF4-FFF2-40B4-BE49-F238E27FC236}">
                      <a16:creationId xmlns:a16="http://schemas.microsoft.com/office/drawing/2014/main" id="{A33702B0-AA9C-4C8D-9453-DE1A3664A0A6}"/>
                    </a:ext>
                  </a:extLst>
                </p:cNvPr>
                <p:cNvGrpSpPr>
                  <a:grpSpLocks/>
                </p:cNvGrpSpPr>
                <p:nvPr/>
              </p:nvGrpSpPr>
              <p:grpSpPr bwMode="auto">
                <a:xfrm>
                  <a:off x="3840" y="1794"/>
                  <a:ext cx="56" cy="44"/>
                  <a:chOff x="3840" y="1794"/>
                  <a:chExt cx="56" cy="44"/>
                </a:xfrm>
                <a:grpFill/>
              </p:grpSpPr>
              <p:sp>
                <p:nvSpPr>
                  <p:cNvPr id="450" name="Arco 293">
                    <a:extLst>
                      <a:ext uri="{FF2B5EF4-FFF2-40B4-BE49-F238E27FC236}">
                        <a16:creationId xmlns:a16="http://schemas.microsoft.com/office/drawing/2014/main" id="{09993333-D978-43BA-A612-9F7F2E96F119}"/>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51" name="Line 294">
                    <a:extLst>
                      <a:ext uri="{FF2B5EF4-FFF2-40B4-BE49-F238E27FC236}">
                        <a16:creationId xmlns:a16="http://schemas.microsoft.com/office/drawing/2014/main" id="{84A91F22-D45C-413B-8950-BC835C1B36DB}"/>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447" name="Line 295">
                  <a:extLst>
                    <a:ext uri="{FF2B5EF4-FFF2-40B4-BE49-F238E27FC236}">
                      <a16:creationId xmlns:a16="http://schemas.microsoft.com/office/drawing/2014/main" id="{86A8B686-8C44-4C35-88EB-6DD2AD3EEA64}"/>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448" name="Arco 296">
                  <a:extLst>
                    <a:ext uri="{FF2B5EF4-FFF2-40B4-BE49-F238E27FC236}">
                      <a16:creationId xmlns:a16="http://schemas.microsoft.com/office/drawing/2014/main" id="{CB0CCF5E-338B-4E96-A6D6-9803587D3746}"/>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449" name="Line 297">
                  <a:extLst>
                    <a:ext uri="{FF2B5EF4-FFF2-40B4-BE49-F238E27FC236}">
                      <a16:creationId xmlns:a16="http://schemas.microsoft.com/office/drawing/2014/main" id="{D8BFE6C2-ECE1-433F-B5C4-50CF2D824E54}"/>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sp>
          <p:nvSpPr>
            <p:cNvPr id="8" name="Rectángulo 7">
              <a:extLst>
                <a:ext uri="{FF2B5EF4-FFF2-40B4-BE49-F238E27FC236}">
                  <a16:creationId xmlns:a16="http://schemas.microsoft.com/office/drawing/2014/main" id="{1189C30D-C88C-4DBF-A650-E4B06AB031FF}"/>
                </a:ext>
              </a:extLst>
            </p:cNvPr>
            <p:cNvSpPr/>
            <p:nvPr/>
          </p:nvSpPr>
          <p:spPr bwMode="auto">
            <a:xfrm>
              <a:off x="1846831" y="2285998"/>
              <a:ext cx="108160" cy="1195185"/>
            </a:xfrm>
            <a:prstGeom prst="rect">
              <a:avLst/>
            </a:prstGeom>
            <a:solidFill>
              <a:srgbClr val="91919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9" name="Rectángulo 8">
              <a:extLst>
                <a:ext uri="{FF2B5EF4-FFF2-40B4-BE49-F238E27FC236}">
                  <a16:creationId xmlns:a16="http://schemas.microsoft.com/office/drawing/2014/main" id="{768AE837-76A5-4910-91BE-35A3ECA95D6B}"/>
                </a:ext>
              </a:extLst>
            </p:cNvPr>
            <p:cNvSpPr/>
            <p:nvPr/>
          </p:nvSpPr>
          <p:spPr bwMode="auto">
            <a:xfrm>
              <a:off x="1431895" y="3476407"/>
              <a:ext cx="953731" cy="143931"/>
            </a:xfrm>
            <a:prstGeom prst="rect">
              <a:avLst/>
            </a:prstGeom>
            <a:solidFill>
              <a:srgbClr val="91919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0" name="Rectángulo 9">
              <a:extLst>
                <a:ext uri="{FF2B5EF4-FFF2-40B4-BE49-F238E27FC236}">
                  <a16:creationId xmlns:a16="http://schemas.microsoft.com/office/drawing/2014/main" id="{6CBD32D2-AF95-46AE-A246-56BD1DA3307F}"/>
                </a:ext>
              </a:extLst>
            </p:cNvPr>
            <p:cNvSpPr/>
            <p:nvPr/>
          </p:nvSpPr>
          <p:spPr bwMode="auto">
            <a:xfrm>
              <a:off x="2147320" y="3367078"/>
              <a:ext cx="236568" cy="106014"/>
            </a:xfrm>
            <a:prstGeom prst="rect">
              <a:avLst/>
            </a:prstGeom>
            <a:solidFill>
              <a:srgbClr val="000000"/>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501" name="Rectángulo 500">
              <a:extLst>
                <a:ext uri="{FF2B5EF4-FFF2-40B4-BE49-F238E27FC236}">
                  <a16:creationId xmlns:a16="http://schemas.microsoft.com/office/drawing/2014/main" id="{067B98A5-11CC-4A42-93EB-01991B3018A9}"/>
                </a:ext>
              </a:extLst>
            </p:cNvPr>
            <p:cNvSpPr/>
            <p:nvPr/>
          </p:nvSpPr>
          <p:spPr bwMode="auto">
            <a:xfrm>
              <a:off x="1435014" y="3380332"/>
              <a:ext cx="236568" cy="106014"/>
            </a:xfrm>
            <a:prstGeom prst="rect">
              <a:avLst/>
            </a:prstGeom>
            <a:solidFill>
              <a:srgbClr val="000000"/>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502" name="Rectángulo 501">
              <a:extLst>
                <a:ext uri="{FF2B5EF4-FFF2-40B4-BE49-F238E27FC236}">
                  <a16:creationId xmlns:a16="http://schemas.microsoft.com/office/drawing/2014/main" id="{A891CFE2-D4BC-41D5-A168-69DEDA1CD373}"/>
                </a:ext>
              </a:extLst>
            </p:cNvPr>
            <p:cNvSpPr/>
            <p:nvPr/>
          </p:nvSpPr>
          <p:spPr bwMode="auto">
            <a:xfrm>
              <a:off x="1428390" y="3107639"/>
              <a:ext cx="236568" cy="106014"/>
            </a:xfrm>
            <a:prstGeom prst="rect">
              <a:avLst/>
            </a:prstGeom>
            <a:solidFill>
              <a:srgbClr val="000000"/>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503" name="Rectángulo 502">
              <a:extLst>
                <a:ext uri="{FF2B5EF4-FFF2-40B4-BE49-F238E27FC236}">
                  <a16:creationId xmlns:a16="http://schemas.microsoft.com/office/drawing/2014/main" id="{D8784776-03E7-4AED-87B6-73EAFC6BBB24}"/>
                </a:ext>
              </a:extLst>
            </p:cNvPr>
            <p:cNvSpPr/>
            <p:nvPr/>
          </p:nvSpPr>
          <p:spPr bwMode="auto">
            <a:xfrm>
              <a:off x="2147320" y="3101015"/>
              <a:ext cx="236568" cy="106014"/>
            </a:xfrm>
            <a:prstGeom prst="rect">
              <a:avLst/>
            </a:prstGeom>
            <a:solidFill>
              <a:srgbClr val="000000"/>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nvGrpSpPr>
            <p:cNvPr id="152" name="Grupo 151">
              <a:extLst>
                <a:ext uri="{FF2B5EF4-FFF2-40B4-BE49-F238E27FC236}">
                  <a16:creationId xmlns:a16="http://schemas.microsoft.com/office/drawing/2014/main" id="{955C6893-CDAF-45B5-AD9B-560B97ABFCF7}"/>
                </a:ext>
              </a:extLst>
            </p:cNvPr>
            <p:cNvGrpSpPr/>
            <p:nvPr/>
          </p:nvGrpSpPr>
          <p:grpSpPr>
            <a:xfrm>
              <a:off x="638175" y="3848100"/>
              <a:ext cx="485775" cy="504825"/>
              <a:chOff x="381000" y="3124200"/>
              <a:chExt cx="485775" cy="504825"/>
            </a:xfrm>
          </p:grpSpPr>
          <p:cxnSp>
            <p:nvCxnSpPr>
              <p:cNvPr id="153" name="Conector recto 152">
                <a:extLst>
                  <a:ext uri="{FF2B5EF4-FFF2-40B4-BE49-F238E27FC236}">
                    <a16:creationId xmlns:a16="http://schemas.microsoft.com/office/drawing/2014/main" id="{880D4531-FE77-497D-A9EF-E78C0B4B44B4}"/>
                  </a:ext>
                </a:extLst>
              </p:cNvPr>
              <p:cNvCxnSpPr/>
              <p:nvPr/>
            </p:nvCxnSpPr>
            <p:spPr bwMode="auto">
              <a:xfrm>
                <a:off x="381000" y="3352800"/>
                <a:ext cx="40005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 name="Conector recto 153">
                <a:extLst>
                  <a:ext uri="{FF2B5EF4-FFF2-40B4-BE49-F238E27FC236}">
                    <a16:creationId xmlns:a16="http://schemas.microsoft.com/office/drawing/2014/main" id="{E6EEEA67-1BAF-4C35-9D34-7532D8D456E0}"/>
                  </a:ext>
                </a:extLst>
              </p:cNvPr>
              <p:cNvCxnSpPr/>
              <p:nvPr/>
            </p:nvCxnSpPr>
            <p:spPr bwMode="auto">
              <a:xfrm>
                <a:off x="466725" y="3409950"/>
                <a:ext cx="21907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5" name="Conector recto 154">
                <a:extLst>
                  <a:ext uri="{FF2B5EF4-FFF2-40B4-BE49-F238E27FC236}">
                    <a16:creationId xmlns:a16="http://schemas.microsoft.com/office/drawing/2014/main" id="{274C183D-435E-47CA-B762-8768B03944A1}"/>
                  </a:ext>
                </a:extLst>
              </p:cNvPr>
              <p:cNvCxnSpPr/>
              <p:nvPr/>
            </p:nvCxnSpPr>
            <p:spPr bwMode="auto">
              <a:xfrm>
                <a:off x="514350" y="3467100"/>
                <a:ext cx="12382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6" name="Conector recto 155">
                <a:extLst>
                  <a:ext uri="{FF2B5EF4-FFF2-40B4-BE49-F238E27FC236}">
                    <a16:creationId xmlns:a16="http://schemas.microsoft.com/office/drawing/2014/main" id="{F1CAF2ED-553F-4C1F-B631-C353A541E6CD}"/>
                  </a:ext>
                </a:extLst>
              </p:cNvPr>
              <p:cNvCxnSpPr/>
              <p:nvPr/>
            </p:nvCxnSpPr>
            <p:spPr bwMode="auto">
              <a:xfrm>
                <a:off x="514350" y="3629025"/>
                <a:ext cx="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7" name="Forma libre: forma 156">
                <a:extLst>
                  <a:ext uri="{FF2B5EF4-FFF2-40B4-BE49-F238E27FC236}">
                    <a16:creationId xmlns:a16="http://schemas.microsoft.com/office/drawing/2014/main" id="{777244DB-D304-437E-ADF8-E10CF8A08F4F}"/>
                  </a:ext>
                </a:extLst>
              </p:cNvPr>
              <p:cNvSpPr/>
              <p:nvPr/>
            </p:nvSpPr>
            <p:spPr bwMode="auto">
              <a:xfrm>
                <a:off x="571500" y="3124200"/>
                <a:ext cx="295275" cy="228600"/>
              </a:xfrm>
              <a:custGeom>
                <a:avLst/>
                <a:gdLst>
                  <a:gd name="connsiteX0" fmla="*/ 9525 w 295275"/>
                  <a:gd name="connsiteY0" fmla="*/ 228600 h 228600"/>
                  <a:gd name="connsiteX1" fmla="*/ 0 w 295275"/>
                  <a:gd name="connsiteY1" fmla="*/ 0 h 228600"/>
                  <a:gd name="connsiteX2" fmla="*/ 295275 w 295275"/>
                  <a:gd name="connsiteY2" fmla="*/ 0 h 228600"/>
                  <a:gd name="connsiteX3" fmla="*/ 295275 w 295275"/>
                  <a:gd name="connsiteY3" fmla="*/ 0 h 228600"/>
                </a:gdLst>
                <a:ahLst/>
                <a:cxnLst>
                  <a:cxn ang="0">
                    <a:pos x="connsiteX0" y="connsiteY0"/>
                  </a:cxn>
                  <a:cxn ang="0">
                    <a:pos x="connsiteX1" y="connsiteY1"/>
                  </a:cxn>
                  <a:cxn ang="0">
                    <a:pos x="connsiteX2" y="connsiteY2"/>
                  </a:cxn>
                  <a:cxn ang="0">
                    <a:pos x="connsiteX3" y="connsiteY3"/>
                  </a:cxn>
                </a:cxnLst>
                <a:rect l="l" t="t" r="r" b="b"/>
                <a:pathLst>
                  <a:path w="295275" h="228600">
                    <a:moveTo>
                      <a:pt x="9525" y="228600"/>
                    </a:moveTo>
                    <a:lnTo>
                      <a:pt x="0" y="0"/>
                    </a:lnTo>
                    <a:lnTo>
                      <a:pt x="295275" y="0"/>
                    </a:lnTo>
                    <a:lnTo>
                      <a:pt x="295275" y="0"/>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grpSp>
      <p:sp>
        <p:nvSpPr>
          <p:cNvPr id="158"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sp>
        <p:nvSpPr>
          <p:cNvPr id="159" name="CuadroTexto 158">
            <a:extLst>
              <a:ext uri="{FF2B5EF4-FFF2-40B4-BE49-F238E27FC236}">
                <a16:creationId xmlns:a16="http://schemas.microsoft.com/office/drawing/2014/main" id="{FD8C90A1-CA69-4277-92B5-7367725985A0}"/>
              </a:ext>
            </a:extLst>
          </p:cNvPr>
          <p:cNvSpPr txBox="1"/>
          <p:nvPr/>
        </p:nvSpPr>
        <p:spPr>
          <a:xfrm>
            <a:off x="652619" y="1469101"/>
            <a:ext cx="1007979" cy="400110"/>
          </a:xfrm>
          <a:prstGeom prst="rect">
            <a:avLst/>
          </a:prstGeom>
          <a:noFill/>
          <a:ln w="19050">
            <a:solidFill>
              <a:schemeClr val="accent1"/>
            </a:solidFill>
          </a:ln>
        </p:spPr>
        <p:txBody>
          <a:bodyPr wrap="square" rtlCol="0">
            <a:spAutoFit/>
          </a:bodyPr>
          <a:lstStyle/>
          <a:p>
            <a:r>
              <a:rPr lang="es-CO" sz="1000" b="1" dirty="0"/>
              <a:t>Terminales</a:t>
            </a:r>
          </a:p>
          <a:p>
            <a:r>
              <a:rPr lang="es-CO" sz="1000" b="1" dirty="0"/>
              <a:t>1 - 3 - 5</a:t>
            </a:r>
          </a:p>
        </p:txBody>
      </p:sp>
      <p:sp>
        <p:nvSpPr>
          <p:cNvPr id="160" name="CuadroTexto 159">
            <a:extLst>
              <a:ext uri="{FF2B5EF4-FFF2-40B4-BE49-F238E27FC236}">
                <a16:creationId xmlns:a16="http://schemas.microsoft.com/office/drawing/2014/main" id="{1153CE1F-3604-428C-888D-A3C904C78D93}"/>
              </a:ext>
            </a:extLst>
          </p:cNvPr>
          <p:cNvSpPr txBox="1"/>
          <p:nvPr/>
        </p:nvSpPr>
        <p:spPr>
          <a:xfrm>
            <a:off x="2162789" y="1469101"/>
            <a:ext cx="1007979" cy="400110"/>
          </a:xfrm>
          <a:prstGeom prst="rect">
            <a:avLst/>
          </a:prstGeom>
          <a:noFill/>
          <a:ln w="19050">
            <a:solidFill>
              <a:schemeClr val="accent1"/>
            </a:solidFill>
          </a:ln>
        </p:spPr>
        <p:txBody>
          <a:bodyPr wrap="square" rtlCol="0">
            <a:spAutoFit/>
          </a:bodyPr>
          <a:lstStyle/>
          <a:p>
            <a:r>
              <a:rPr lang="es-CO" sz="1000" b="1" dirty="0"/>
              <a:t>Terminales</a:t>
            </a:r>
          </a:p>
          <a:p>
            <a:r>
              <a:rPr lang="es-CO" sz="1000" b="1" dirty="0"/>
              <a:t>2 - 4 - 6</a:t>
            </a:r>
          </a:p>
        </p:txBody>
      </p:sp>
      <p:sp>
        <p:nvSpPr>
          <p:cNvPr id="161" name="Shape 71">
            <a:extLst>
              <a:ext uri="{FF2B5EF4-FFF2-40B4-BE49-F238E27FC236}">
                <a16:creationId xmlns:a16="http://schemas.microsoft.com/office/drawing/2014/main" id="{9CA6376E-4A0D-432C-9AD7-438EB87B225C}"/>
              </a:ext>
            </a:extLst>
          </p:cNvPr>
          <p:cNvSpPr txBox="1"/>
          <p:nvPr/>
        </p:nvSpPr>
        <p:spPr>
          <a:xfrm>
            <a:off x="558452" y="703853"/>
            <a:ext cx="5055767"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Gran Volumen de Aceite (conexiones)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964624938"/>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9CA6376E-4A0D-432C-9AD7-438EB87B225C}"/>
              </a:ext>
            </a:extLst>
          </p:cNvPr>
          <p:cNvSpPr txBox="1"/>
          <p:nvPr/>
        </p:nvSpPr>
        <p:spPr>
          <a:xfrm>
            <a:off x="853418" y="703853"/>
            <a:ext cx="525241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Gran Volumen de Aceite (resultados)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6" name="Content Placeholder 2"/>
          <p:cNvSpPr>
            <a:spLocks noGrp="1"/>
          </p:cNvSpPr>
          <p:nvPr>
            <p:ph idx="4294967295"/>
          </p:nvPr>
        </p:nvSpPr>
        <p:spPr>
          <a:xfrm>
            <a:off x="1069974" y="1210969"/>
            <a:ext cx="7287445" cy="1768205"/>
          </a:xfrm>
          <a:prstGeom prst="rect">
            <a:avLst/>
          </a:prstGeom>
        </p:spPr>
        <p:txBody>
          <a:bodyPr/>
          <a:lstStyle/>
          <a:p>
            <a:r>
              <a:rPr lang="en-GB" dirty="0" err="1" smtClean="0"/>
              <a:t>Estando</a:t>
            </a:r>
            <a:r>
              <a:rPr lang="en-GB" dirty="0" smtClean="0"/>
              <a:t> el </a:t>
            </a:r>
            <a:r>
              <a:rPr lang="en-GB" dirty="0" err="1" smtClean="0"/>
              <a:t>interruptor</a:t>
            </a:r>
            <a:r>
              <a:rPr lang="en-GB" dirty="0" smtClean="0"/>
              <a:t> </a:t>
            </a:r>
            <a:r>
              <a:rPr lang="en-GB" dirty="0" err="1" smtClean="0"/>
              <a:t>abierto</a:t>
            </a:r>
            <a:r>
              <a:rPr lang="en-GB" dirty="0" smtClean="0"/>
              <a:t>, se </a:t>
            </a:r>
            <a:r>
              <a:rPr lang="en-GB" dirty="0" err="1" smtClean="0"/>
              <a:t>evalúa</a:t>
            </a:r>
            <a:r>
              <a:rPr lang="en-GB" dirty="0" smtClean="0"/>
              <a:t> </a:t>
            </a:r>
            <a:r>
              <a:rPr lang="en-GB" dirty="0" err="1" smtClean="0"/>
              <a:t>cada</a:t>
            </a:r>
            <a:r>
              <a:rPr lang="en-GB" dirty="0" smtClean="0"/>
              <a:t> bushing </a:t>
            </a:r>
            <a:r>
              <a:rPr lang="en-GB" dirty="0" err="1" smtClean="0"/>
              <a:t>por</a:t>
            </a:r>
            <a:r>
              <a:rPr lang="en-GB" dirty="0" smtClean="0"/>
              <a:t> </a:t>
            </a:r>
            <a:r>
              <a:rPr lang="en-GB" dirty="0" err="1" smtClean="0"/>
              <a:t>separado</a:t>
            </a:r>
            <a:endParaRPr lang="en-GB" sz="1600" dirty="0"/>
          </a:p>
          <a:p>
            <a:r>
              <a:rPr lang="en-GB" dirty="0" err="1" smtClean="0"/>
              <a:t>Estando</a:t>
            </a:r>
            <a:r>
              <a:rPr lang="en-GB" dirty="0" smtClean="0"/>
              <a:t> el </a:t>
            </a:r>
            <a:r>
              <a:rPr lang="en-GB" dirty="0" err="1" smtClean="0"/>
              <a:t>interruptor</a:t>
            </a:r>
            <a:r>
              <a:rPr lang="en-GB" dirty="0" smtClean="0"/>
              <a:t> </a:t>
            </a:r>
            <a:r>
              <a:rPr lang="en-GB" dirty="0" err="1" smtClean="0"/>
              <a:t>cerrado</a:t>
            </a:r>
            <a:r>
              <a:rPr lang="en-GB" dirty="0" smtClean="0"/>
              <a:t>, se </a:t>
            </a:r>
            <a:r>
              <a:rPr lang="en-GB" dirty="0" err="1" smtClean="0"/>
              <a:t>incluye</a:t>
            </a:r>
            <a:r>
              <a:rPr lang="en-GB" dirty="0" smtClean="0"/>
              <a:t> el </a:t>
            </a:r>
            <a:r>
              <a:rPr lang="en-GB" dirty="0" err="1" smtClean="0"/>
              <a:t>aislamiento</a:t>
            </a:r>
            <a:r>
              <a:rPr lang="en-GB" dirty="0" smtClean="0"/>
              <a:t> de ambos bushings y el </a:t>
            </a:r>
            <a:r>
              <a:rPr lang="en-GB" dirty="0" err="1" smtClean="0"/>
              <a:t>aislamiento</a:t>
            </a:r>
            <a:r>
              <a:rPr lang="en-GB" dirty="0" smtClean="0"/>
              <a:t> de la </a:t>
            </a:r>
            <a:r>
              <a:rPr lang="en-GB" dirty="0" err="1" smtClean="0"/>
              <a:t>barra</a:t>
            </a:r>
            <a:r>
              <a:rPr lang="en-GB" dirty="0" smtClean="0"/>
              <a:t> </a:t>
            </a:r>
            <a:r>
              <a:rPr lang="en-GB" dirty="0" err="1" smtClean="0"/>
              <a:t>colectora</a:t>
            </a:r>
            <a:endParaRPr lang="en-GB" dirty="0"/>
          </a:p>
          <a:p>
            <a:r>
              <a:rPr lang="en-GB" dirty="0" smtClean="0"/>
              <a:t>ITL = </a:t>
            </a:r>
            <a:r>
              <a:rPr lang="en-GB" sz="1400" dirty="0" smtClean="0"/>
              <a:t>(</a:t>
            </a:r>
            <a:r>
              <a:rPr lang="en-GB" sz="1400" dirty="0" err="1" smtClean="0"/>
              <a:t>watss</a:t>
            </a:r>
            <a:r>
              <a:rPr lang="en-GB" sz="1400" dirty="0" smtClean="0"/>
              <a:t> </a:t>
            </a:r>
            <a:r>
              <a:rPr lang="en-GB" sz="1400" dirty="0" err="1" smtClean="0"/>
              <a:t>interruptor</a:t>
            </a:r>
            <a:r>
              <a:rPr lang="en-GB" sz="1400" dirty="0" smtClean="0"/>
              <a:t> </a:t>
            </a:r>
            <a:r>
              <a:rPr lang="en-GB" sz="1400" dirty="0" err="1" smtClean="0"/>
              <a:t>cerrado</a:t>
            </a:r>
            <a:r>
              <a:rPr lang="en-GB" sz="1400" dirty="0" smtClean="0"/>
              <a:t>) – (</a:t>
            </a:r>
            <a:r>
              <a:rPr lang="en-GB" sz="1400" dirty="0" err="1" smtClean="0"/>
              <a:t>suma</a:t>
            </a:r>
            <a:r>
              <a:rPr lang="en-GB" sz="1400" dirty="0" smtClean="0"/>
              <a:t> de watts de </a:t>
            </a:r>
            <a:r>
              <a:rPr lang="en-GB" sz="1400" dirty="0" err="1" smtClean="0"/>
              <a:t>los</a:t>
            </a:r>
            <a:r>
              <a:rPr lang="en-GB" sz="1400" dirty="0" smtClean="0"/>
              <a:t> 2 </a:t>
            </a:r>
            <a:r>
              <a:rPr lang="en-GB" sz="1400" dirty="0" err="1" smtClean="0"/>
              <a:t>interruptores</a:t>
            </a:r>
            <a:r>
              <a:rPr lang="en-GB" sz="1400" dirty="0" smtClean="0"/>
              <a:t> </a:t>
            </a:r>
            <a:r>
              <a:rPr lang="en-GB" sz="1400" dirty="0" err="1" smtClean="0"/>
              <a:t>abiertos</a:t>
            </a:r>
            <a:r>
              <a:rPr lang="en-GB" sz="1400" dirty="0" smtClean="0"/>
              <a:t>)   </a:t>
            </a:r>
            <a:endParaRPr lang="en-US" altLang="sv-SE" sz="1400" dirty="0"/>
          </a:p>
          <a:p>
            <a:pPr marL="549275" lvl="1" indent="0">
              <a:buNone/>
            </a:pPr>
            <a:endParaRPr lang="en-GB" sz="1600" dirty="0"/>
          </a:p>
          <a:p>
            <a:pPr marL="549275" lvl="1" indent="0">
              <a:buNone/>
            </a:pPr>
            <a:endParaRPr lang="en-GB" dirty="0"/>
          </a:p>
          <a:p>
            <a:pPr marL="0" indent="0">
              <a:buNone/>
            </a:pPr>
            <a:endParaRPr lang="en-GB" dirty="0"/>
          </a:p>
          <a:p>
            <a:pPr marL="0" indent="0">
              <a:buNone/>
            </a:pPr>
            <a:endParaRPr lang="en-GB" dirty="0"/>
          </a:p>
        </p:txBody>
      </p:sp>
      <p:sp>
        <p:nvSpPr>
          <p:cNvPr id="7"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graphicFrame>
        <p:nvGraphicFramePr>
          <p:cNvPr id="2" name="Tabla 1"/>
          <p:cNvGraphicFramePr>
            <a:graphicFrameLocks noGrp="1"/>
          </p:cNvGraphicFramePr>
          <p:nvPr>
            <p:extLst>
              <p:ext uri="{D42A27DB-BD31-4B8C-83A1-F6EECF244321}">
                <p14:modId xmlns:p14="http://schemas.microsoft.com/office/powerpoint/2010/main" val="4183304721"/>
              </p:ext>
            </p:extLst>
          </p:nvPr>
        </p:nvGraphicFramePr>
        <p:xfrm>
          <a:off x="1101221" y="2997826"/>
          <a:ext cx="6931742" cy="1493520"/>
        </p:xfrm>
        <a:graphic>
          <a:graphicData uri="http://schemas.openxmlformats.org/drawingml/2006/table">
            <a:tbl>
              <a:tblPr firstRow="1" bandRow="1">
                <a:tableStyleId>{5C22544A-7EE6-4342-B048-85BDC9FD1C3A}</a:tableStyleId>
              </a:tblPr>
              <a:tblGrid>
                <a:gridCol w="1129203">
                  <a:extLst>
                    <a:ext uri="{9D8B030D-6E8A-4147-A177-3AD203B41FA5}">
                      <a16:colId xmlns:a16="http://schemas.microsoft.com/office/drawing/2014/main" val="2451502333"/>
                    </a:ext>
                  </a:extLst>
                </a:gridCol>
                <a:gridCol w="1496010">
                  <a:extLst>
                    <a:ext uri="{9D8B030D-6E8A-4147-A177-3AD203B41FA5}">
                      <a16:colId xmlns:a16="http://schemas.microsoft.com/office/drawing/2014/main" val="2731325281"/>
                    </a:ext>
                  </a:extLst>
                </a:gridCol>
                <a:gridCol w="1494504">
                  <a:extLst>
                    <a:ext uri="{9D8B030D-6E8A-4147-A177-3AD203B41FA5}">
                      <a16:colId xmlns:a16="http://schemas.microsoft.com/office/drawing/2014/main" val="2033296754"/>
                    </a:ext>
                  </a:extLst>
                </a:gridCol>
                <a:gridCol w="1573161">
                  <a:extLst>
                    <a:ext uri="{9D8B030D-6E8A-4147-A177-3AD203B41FA5}">
                      <a16:colId xmlns:a16="http://schemas.microsoft.com/office/drawing/2014/main" val="637123440"/>
                    </a:ext>
                  </a:extLst>
                </a:gridCol>
                <a:gridCol w="1238864">
                  <a:extLst>
                    <a:ext uri="{9D8B030D-6E8A-4147-A177-3AD203B41FA5}">
                      <a16:colId xmlns:a16="http://schemas.microsoft.com/office/drawing/2014/main" val="1219475774"/>
                    </a:ext>
                  </a:extLst>
                </a:gridCol>
              </a:tblGrid>
              <a:tr h="217328">
                <a:tc>
                  <a:txBody>
                    <a:bodyPr/>
                    <a:lstStyle/>
                    <a:p>
                      <a:pPr algn="ctr"/>
                      <a:r>
                        <a:rPr lang="es-CO" sz="1000" dirty="0" smtClean="0"/>
                        <a:t>&lt; -0,20</a:t>
                      </a:r>
                      <a:r>
                        <a:rPr lang="es-CO" sz="1000" baseline="0" dirty="0" smtClean="0"/>
                        <a:t> W</a:t>
                      </a:r>
                      <a:endParaRPr lang="es-CO" sz="1000" dirty="0"/>
                    </a:p>
                  </a:txBody>
                  <a:tcPr/>
                </a:tc>
                <a:tc>
                  <a:txBody>
                    <a:bodyPr/>
                    <a:lstStyle/>
                    <a:p>
                      <a:pPr algn="ctr"/>
                      <a:r>
                        <a:rPr lang="es-CO" sz="1000" dirty="0" smtClean="0"/>
                        <a:t>-0,20 W &lt; X &lt; -0,10 W</a:t>
                      </a:r>
                      <a:endParaRPr lang="es-CO" sz="1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CO" sz="1000" dirty="0" smtClean="0"/>
                        <a:t>-0,10 W &lt; X &lt; +</a:t>
                      </a:r>
                      <a:r>
                        <a:rPr lang="es-CO" sz="1000" smtClean="0"/>
                        <a:t>0,05 W</a:t>
                      </a:r>
                      <a:endParaRPr lang="es-CO" sz="10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CO" sz="1000" dirty="0" smtClean="0"/>
                        <a:t>+0,05 W &lt; X &lt; +0,10 W</a:t>
                      </a:r>
                    </a:p>
                    <a:p>
                      <a:pPr algn="ctr"/>
                      <a:endParaRPr lang="es-CO" sz="1000" dirty="0"/>
                    </a:p>
                  </a:txBody>
                  <a:tcPr/>
                </a:tc>
                <a:tc>
                  <a:txBody>
                    <a:bodyPr/>
                    <a:lstStyle/>
                    <a:p>
                      <a:pPr algn="ctr"/>
                      <a:r>
                        <a:rPr lang="es-CO" sz="1000" dirty="0" smtClean="0"/>
                        <a:t>&gt; +0,10</a:t>
                      </a:r>
                      <a:endParaRPr lang="es-CO" sz="1000" dirty="0"/>
                    </a:p>
                  </a:txBody>
                  <a:tcPr/>
                </a:tc>
                <a:extLst>
                  <a:ext uri="{0D108BD9-81ED-4DB2-BD59-A6C34878D82A}">
                    <a16:rowId xmlns:a16="http://schemas.microsoft.com/office/drawing/2014/main" val="280745148"/>
                  </a:ext>
                </a:extLst>
              </a:tr>
              <a:tr h="370840">
                <a:tc>
                  <a:txBody>
                    <a:bodyPr/>
                    <a:lstStyle/>
                    <a:p>
                      <a:r>
                        <a:rPr lang="es-CO" sz="1000" dirty="0" smtClean="0"/>
                        <a:t>Investigar inmediatamente</a:t>
                      </a:r>
                      <a:endParaRPr lang="es-CO" sz="1000" dirty="0"/>
                    </a:p>
                  </a:txBody>
                  <a:tcPr/>
                </a:tc>
                <a:tc>
                  <a:txBody>
                    <a:bodyPr/>
                    <a:lstStyle/>
                    <a:p>
                      <a:r>
                        <a:rPr lang="es-CO" sz="1000" dirty="0" smtClean="0"/>
                        <a:t>Repetir la prueba con más frecuencia</a:t>
                      </a:r>
                      <a:endParaRPr lang="es-CO" sz="1000" dirty="0"/>
                    </a:p>
                  </a:txBody>
                  <a:tcPr/>
                </a:tc>
                <a:tc>
                  <a:txBody>
                    <a:bodyPr/>
                    <a:lstStyle/>
                    <a:p>
                      <a:r>
                        <a:rPr lang="es-CO" sz="1000" dirty="0" smtClean="0"/>
                        <a:t>Normal</a:t>
                      </a:r>
                      <a:endParaRPr lang="es-CO"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O" sz="1000" dirty="0" smtClean="0"/>
                        <a:t>Repetir la prueba con más frecuencia</a:t>
                      </a:r>
                    </a:p>
                    <a:p>
                      <a:endParaRPr lang="es-CO"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O" sz="1000" dirty="0" smtClean="0"/>
                        <a:t>Investigar inmediatamente</a:t>
                      </a:r>
                    </a:p>
                    <a:p>
                      <a:endParaRPr lang="es-CO" sz="1000" dirty="0"/>
                    </a:p>
                  </a:txBody>
                  <a:tcPr/>
                </a:tc>
                <a:extLst>
                  <a:ext uri="{0D108BD9-81ED-4DB2-BD59-A6C34878D82A}">
                    <a16:rowId xmlns:a16="http://schemas.microsoft.com/office/drawing/2014/main" val="1041633096"/>
                  </a:ext>
                </a:extLst>
              </a:tr>
              <a:tr h="370840">
                <a:tc gridSpan="2">
                  <a:txBody>
                    <a:bodyPr/>
                    <a:lstStyle/>
                    <a:p>
                      <a:r>
                        <a:rPr lang="es-CO" sz="1000" dirty="0" smtClean="0"/>
                        <a:t>Ensamble guía de la varilla de accionamiento</a:t>
                      </a:r>
                      <a:r>
                        <a:rPr lang="es-CO" sz="1000" baseline="0" dirty="0" smtClean="0"/>
                        <a:t> y</a:t>
                      </a:r>
                      <a:r>
                        <a:rPr lang="es-CO" sz="1000" dirty="0" smtClean="0"/>
                        <a:t> ensamble de contactos del</a:t>
                      </a:r>
                      <a:r>
                        <a:rPr lang="es-CO" sz="1000" baseline="0" dirty="0" smtClean="0"/>
                        <a:t> interruptor</a:t>
                      </a:r>
                      <a:r>
                        <a:rPr lang="es-CO" sz="1000" dirty="0" smtClean="0"/>
                        <a:t> </a:t>
                      </a:r>
                      <a:endParaRPr lang="es-CO" sz="1000" dirty="0"/>
                    </a:p>
                  </a:txBody>
                  <a:tcPr/>
                </a:tc>
                <a:tc hMerge="1">
                  <a:txBody>
                    <a:bodyPr/>
                    <a:lstStyle/>
                    <a:p>
                      <a:endParaRPr lang="es-CO" sz="900" dirty="0"/>
                    </a:p>
                  </a:txBody>
                  <a:tcPr/>
                </a:tc>
                <a:tc>
                  <a:txBody>
                    <a:bodyPr/>
                    <a:lstStyle/>
                    <a:p>
                      <a:endParaRPr lang="es-CO" sz="1000" dirty="0"/>
                    </a:p>
                  </a:txBody>
                  <a:tcPr/>
                </a:tc>
                <a:tc gridSpan="2">
                  <a:txBody>
                    <a:bodyPr/>
                    <a:lstStyle/>
                    <a:p>
                      <a:r>
                        <a:rPr lang="es-CO" sz="1000" dirty="0" smtClean="0"/>
                        <a:t>Varilla de accionamiento</a:t>
                      </a:r>
                      <a:r>
                        <a:rPr lang="es-CO" sz="1000" baseline="0" dirty="0" smtClean="0"/>
                        <a:t>,</a:t>
                      </a:r>
                      <a:r>
                        <a:rPr lang="es-CO" sz="1000" dirty="0" smtClean="0"/>
                        <a:t> aceite del tanque y aislamiento</a:t>
                      </a:r>
                      <a:r>
                        <a:rPr lang="es-CO" sz="1000" baseline="0" dirty="0" smtClean="0"/>
                        <a:t> soporte</a:t>
                      </a:r>
                      <a:r>
                        <a:rPr lang="es-CO" sz="1000" dirty="0" smtClean="0"/>
                        <a:t> </a:t>
                      </a:r>
                      <a:endParaRPr lang="es-CO" sz="1000" dirty="0"/>
                    </a:p>
                  </a:txBody>
                  <a:tcPr/>
                </a:tc>
                <a:tc hMerge="1">
                  <a:txBody>
                    <a:bodyPr/>
                    <a:lstStyle/>
                    <a:p>
                      <a:endParaRPr lang="es-CO" sz="900" dirty="0"/>
                    </a:p>
                  </a:txBody>
                  <a:tcPr/>
                </a:tc>
                <a:extLst>
                  <a:ext uri="{0D108BD9-81ED-4DB2-BD59-A6C34878D82A}">
                    <a16:rowId xmlns:a16="http://schemas.microsoft.com/office/drawing/2014/main" val="4124928706"/>
                  </a:ext>
                </a:extLst>
              </a:tr>
            </a:tbl>
          </a:graphicData>
        </a:graphic>
      </p:graphicFrame>
    </p:spTree>
    <p:extLst>
      <p:ext uri="{BB962C8B-B14F-4D97-AF65-F5344CB8AC3E}">
        <p14:creationId xmlns:p14="http://schemas.microsoft.com/office/powerpoint/2010/main" val="3769738182"/>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71">
            <a:extLst>
              <a:ext uri="{FF2B5EF4-FFF2-40B4-BE49-F238E27FC236}">
                <a16:creationId xmlns:a16="http://schemas.microsoft.com/office/drawing/2014/main" id="{9CA6376E-4A0D-432C-9AD7-438EB87B225C}"/>
              </a:ext>
            </a:extLst>
          </p:cNvPr>
          <p:cNvSpPr txBox="1"/>
          <p:nvPr/>
        </p:nvSpPr>
        <p:spPr>
          <a:xfrm>
            <a:off x="853417" y="890661"/>
            <a:ext cx="4271033"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Vacío</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206" name="Shape 71">
            <a:extLst>
              <a:ext uri="{FF2B5EF4-FFF2-40B4-BE49-F238E27FC236}">
                <a16:creationId xmlns:a16="http://schemas.microsoft.com/office/drawing/2014/main" id="{A9B3CCF4-6174-45BB-B4C7-C4B4375546BB}"/>
              </a:ext>
            </a:extLst>
          </p:cNvPr>
          <p:cNvSpPr txBox="1"/>
          <p:nvPr/>
        </p:nvSpPr>
        <p:spPr>
          <a:xfrm>
            <a:off x="893175" y="1325633"/>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u="sng" dirty="0">
                <a:solidFill>
                  <a:srgbClr val="000000"/>
                </a:solidFill>
                <a:latin typeface="Arial"/>
              </a:rPr>
              <a:t>Exteriores</a:t>
            </a:r>
            <a:r>
              <a:rPr kumimoji="0" lang="es-MX" sz="1600" i="0" u="sng" strike="noStrike" kern="1200" cap="none" spc="0" normalizeH="0" baseline="0" noProof="0" dirty="0">
                <a:ln>
                  <a:noFill/>
                </a:ln>
                <a:solidFill>
                  <a:srgbClr val="000000"/>
                </a:solidFill>
                <a:effectLst/>
                <a:uLnTx/>
                <a:uFillTx/>
                <a:latin typeface="Arial"/>
              </a:rPr>
              <a:t> - Media Tensión</a:t>
            </a:r>
          </a:p>
        </p:txBody>
      </p:sp>
      <p:sp>
        <p:nvSpPr>
          <p:cNvPr id="207" name="Shape 71">
            <a:extLst>
              <a:ext uri="{FF2B5EF4-FFF2-40B4-BE49-F238E27FC236}">
                <a16:creationId xmlns:a16="http://schemas.microsoft.com/office/drawing/2014/main" id="{194249A7-DBEA-4A59-9734-1DFE739809BC}"/>
              </a:ext>
            </a:extLst>
          </p:cNvPr>
          <p:cNvSpPr txBox="1"/>
          <p:nvPr/>
        </p:nvSpPr>
        <p:spPr>
          <a:xfrm>
            <a:off x="4703175" y="1325633"/>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u="sng" dirty="0">
                <a:solidFill>
                  <a:srgbClr val="000000"/>
                </a:solidFill>
                <a:latin typeface="Arial"/>
              </a:rPr>
              <a:t>Celdas – Media tensión</a:t>
            </a:r>
            <a:endParaRPr kumimoji="0" lang="es-MX" sz="1600" i="0" u="sng" strike="noStrike" kern="1200" cap="none" spc="0" normalizeH="0" baseline="0" noProof="0" dirty="0">
              <a:ln>
                <a:noFill/>
              </a:ln>
              <a:solidFill>
                <a:srgbClr val="000000"/>
              </a:solidFill>
              <a:effectLst/>
              <a:uLnTx/>
              <a:uFillTx/>
              <a:latin typeface="Arial"/>
            </a:endParaRPr>
          </a:p>
        </p:txBody>
      </p:sp>
      <p:pic>
        <p:nvPicPr>
          <p:cNvPr id="6" name="Imagen 5">
            <a:extLst>
              <a:ext uri="{FF2B5EF4-FFF2-40B4-BE49-F238E27FC236}">
                <a16:creationId xmlns:a16="http://schemas.microsoft.com/office/drawing/2014/main" id="{D3F3EC7D-CBA9-41FB-92E9-3512BACB0F44}"/>
              </a:ext>
            </a:extLst>
          </p:cNvPr>
          <p:cNvPicPr>
            <a:picLocks noChangeAspect="1"/>
          </p:cNvPicPr>
          <p:nvPr/>
        </p:nvPicPr>
        <p:blipFill>
          <a:blip r:embed="rId2"/>
          <a:stretch>
            <a:fillRect/>
          </a:stretch>
        </p:blipFill>
        <p:spPr>
          <a:xfrm>
            <a:off x="4934917" y="1820122"/>
            <a:ext cx="2866058" cy="2669524"/>
          </a:xfrm>
          <a:prstGeom prst="rect">
            <a:avLst/>
          </a:prstGeom>
          <a:ln w="25400">
            <a:solidFill>
              <a:schemeClr val="accent1"/>
            </a:solidFill>
          </a:ln>
        </p:spPr>
      </p:pic>
      <p:pic>
        <p:nvPicPr>
          <p:cNvPr id="7" name="Imagen 6">
            <a:extLst>
              <a:ext uri="{FF2B5EF4-FFF2-40B4-BE49-F238E27FC236}">
                <a16:creationId xmlns:a16="http://schemas.microsoft.com/office/drawing/2014/main" id="{160C9107-1A3B-48A9-A3F0-C09E6E09C53A}"/>
              </a:ext>
            </a:extLst>
          </p:cNvPr>
          <p:cNvPicPr>
            <a:picLocks noChangeAspect="1"/>
          </p:cNvPicPr>
          <p:nvPr/>
        </p:nvPicPr>
        <p:blipFill>
          <a:blip r:embed="rId3"/>
          <a:stretch>
            <a:fillRect/>
          </a:stretch>
        </p:blipFill>
        <p:spPr>
          <a:xfrm>
            <a:off x="1435952" y="1807772"/>
            <a:ext cx="2164498" cy="2687104"/>
          </a:xfrm>
          <a:prstGeom prst="rect">
            <a:avLst/>
          </a:prstGeom>
          <a:ln w="25400">
            <a:solidFill>
              <a:schemeClr val="accent1"/>
            </a:solidFill>
          </a:ln>
        </p:spPr>
      </p:pic>
      <p:sp>
        <p:nvSpPr>
          <p:cNvPr id="8"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spTree>
    <p:extLst>
      <p:ext uri="{BB962C8B-B14F-4D97-AF65-F5344CB8AC3E}">
        <p14:creationId xmlns:p14="http://schemas.microsoft.com/office/powerpoint/2010/main" val="2178975512"/>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9" name="Grupo 1068">
            <a:extLst>
              <a:ext uri="{FF2B5EF4-FFF2-40B4-BE49-F238E27FC236}">
                <a16:creationId xmlns:a16="http://schemas.microsoft.com/office/drawing/2014/main" id="{1776EF5E-4CDD-489A-9DC1-A3B607AAC90C}"/>
              </a:ext>
            </a:extLst>
          </p:cNvPr>
          <p:cNvGrpSpPr/>
          <p:nvPr/>
        </p:nvGrpSpPr>
        <p:grpSpPr>
          <a:xfrm>
            <a:off x="501446" y="1716636"/>
            <a:ext cx="2106561" cy="3046478"/>
            <a:chOff x="438150" y="1295400"/>
            <a:chExt cx="2228850" cy="3362325"/>
          </a:xfrm>
        </p:grpSpPr>
        <p:grpSp>
          <p:nvGrpSpPr>
            <p:cNvPr id="1062" name="Grupo 1061">
              <a:extLst>
                <a:ext uri="{FF2B5EF4-FFF2-40B4-BE49-F238E27FC236}">
                  <a16:creationId xmlns:a16="http://schemas.microsoft.com/office/drawing/2014/main" id="{DC45DC75-A444-462B-93D0-7128B2EF4ABD}"/>
                </a:ext>
              </a:extLst>
            </p:cNvPr>
            <p:cNvGrpSpPr/>
            <p:nvPr/>
          </p:nvGrpSpPr>
          <p:grpSpPr>
            <a:xfrm>
              <a:off x="923904" y="1295400"/>
              <a:ext cx="1743096" cy="3362325"/>
              <a:chOff x="923904" y="1295400"/>
              <a:chExt cx="1743096" cy="3362325"/>
            </a:xfrm>
          </p:grpSpPr>
          <p:sp>
            <p:nvSpPr>
              <p:cNvPr id="14" name="Rectángulo 13">
                <a:extLst>
                  <a:ext uri="{FF2B5EF4-FFF2-40B4-BE49-F238E27FC236}">
                    <a16:creationId xmlns:a16="http://schemas.microsoft.com/office/drawing/2014/main" id="{2FDF82CC-7629-4245-81CA-5F0F02C297BE}"/>
                  </a:ext>
                </a:extLst>
              </p:cNvPr>
              <p:cNvSpPr/>
              <p:nvPr/>
            </p:nvSpPr>
            <p:spPr bwMode="auto">
              <a:xfrm>
                <a:off x="923925" y="1885950"/>
                <a:ext cx="1743075" cy="2399755"/>
              </a:xfrm>
              <a:prstGeom prst="rect">
                <a:avLst/>
              </a:prstGeom>
              <a:gradFill>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gradFill>
              <a:ln w="254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cxnSp>
            <p:nvCxnSpPr>
              <p:cNvPr id="1057" name="Conector recto 1056">
                <a:extLst>
                  <a:ext uri="{FF2B5EF4-FFF2-40B4-BE49-F238E27FC236}">
                    <a16:creationId xmlns:a16="http://schemas.microsoft.com/office/drawing/2014/main" id="{7300C2CA-E8B8-4BC3-B133-886B74086C4B}"/>
                  </a:ext>
                </a:extLst>
              </p:cNvPr>
              <p:cNvCxnSpPr>
                <a:cxnSpLocks/>
              </p:cNvCxnSpPr>
              <p:nvPr/>
            </p:nvCxnSpPr>
            <p:spPr bwMode="auto">
              <a:xfrm flipH="1" flipV="1">
                <a:off x="2182440" y="2744681"/>
                <a:ext cx="15208" cy="970746"/>
              </a:xfrm>
              <a:prstGeom prst="line">
                <a:avLst/>
              </a:prstGeom>
              <a:solidFill>
                <a:schemeClr val="accent1"/>
              </a:solidFill>
              <a:ln w="158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07" name="Grupo 506">
                <a:extLst>
                  <a:ext uri="{FF2B5EF4-FFF2-40B4-BE49-F238E27FC236}">
                    <a16:creationId xmlns:a16="http://schemas.microsoft.com/office/drawing/2014/main" id="{47190852-8290-4819-BDD2-FE00C872A397}"/>
                  </a:ext>
                </a:extLst>
              </p:cNvPr>
              <p:cNvGrpSpPr/>
              <p:nvPr/>
            </p:nvGrpSpPr>
            <p:grpSpPr>
              <a:xfrm>
                <a:off x="1208371" y="1295400"/>
                <a:ext cx="244982" cy="580940"/>
                <a:chOff x="5915889" y="2145975"/>
                <a:chExt cx="391064" cy="880290"/>
              </a:xfrm>
            </p:grpSpPr>
            <p:sp>
              <p:nvSpPr>
                <p:cNvPr id="508" name="Rectangle 230" descr="Small confetti">
                  <a:extLst>
                    <a:ext uri="{FF2B5EF4-FFF2-40B4-BE49-F238E27FC236}">
                      <a16:creationId xmlns:a16="http://schemas.microsoft.com/office/drawing/2014/main" id="{041CF373-3DB0-4E86-B9B9-0CADBB2C04BD}"/>
                    </a:ext>
                  </a:extLst>
                </p:cNvPr>
                <p:cNvSpPr>
                  <a:spLocks noChangeArrowheads="1"/>
                </p:cNvSpPr>
                <p:nvPr/>
              </p:nvSpPr>
              <p:spPr bwMode="auto">
                <a:xfrm>
                  <a:off x="6036216" y="2145975"/>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509" name="Rectangle 231">
                  <a:extLst>
                    <a:ext uri="{FF2B5EF4-FFF2-40B4-BE49-F238E27FC236}">
                      <a16:creationId xmlns:a16="http://schemas.microsoft.com/office/drawing/2014/main" id="{3A2F1444-BAC1-4527-A20F-66556B536003}"/>
                    </a:ext>
                  </a:extLst>
                </p:cNvPr>
                <p:cNvSpPr>
                  <a:spLocks noChangeArrowheads="1"/>
                </p:cNvSpPr>
                <p:nvPr/>
              </p:nvSpPr>
              <p:spPr bwMode="auto">
                <a:xfrm>
                  <a:off x="6036216" y="289607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510" name="Rectangle 232" descr="Small confetti">
                  <a:extLst>
                    <a:ext uri="{FF2B5EF4-FFF2-40B4-BE49-F238E27FC236}">
                      <a16:creationId xmlns:a16="http://schemas.microsoft.com/office/drawing/2014/main" id="{5E17B92C-B39D-4221-AFE0-D96138860DA3}"/>
                    </a:ext>
                  </a:extLst>
                </p:cNvPr>
                <p:cNvSpPr>
                  <a:spLocks noChangeArrowheads="1"/>
                </p:cNvSpPr>
                <p:nvPr/>
              </p:nvSpPr>
              <p:spPr bwMode="auto">
                <a:xfrm>
                  <a:off x="6007806" y="2918516"/>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511" name="Rectangle 234" descr="Light vertical">
                  <a:extLst>
                    <a:ext uri="{FF2B5EF4-FFF2-40B4-BE49-F238E27FC236}">
                      <a16:creationId xmlns:a16="http://schemas.microsoft.com/office/drawing/2014/main" id="{8A27A21B-AA61-426D-A9B8-4806C3E2CA9D}"/>
                    </a:ext>
                  </a:extLst>
                </p:cNvPr>
                <p:cNvSpPr>
                  <a:spLocks noChangeArrowheads="1"/>
                </p:cNvSpPr>
                <p:nvPr/>
              </p:nvSpPr>
              <p:spPr bwMode="auto">
                <a:xfrm>
                  <a:off x="5915889" y="3004203"/>
                  <a:ext cx="391064" cy="22062"/>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512" name="Rectangle 235">
                  <a:extLst>
                    <a:ext uri="{FF2B5EF4-FFF2-40B4-BE49-F238E27FC236}">
                      <a16:creationId xmlns:a16="http://schemas.microsoft.com/office/drawing/2014/main" id="{C373B2C4-7BBD-4566-A36A-29F5910383E7}"/>
                    </a:ext>
                  </a:extLst>
                </p:cNvPr>
                <p:cNvSpPr>
                  <a:spLocks noChangeArrowheads="1"/>
                </p:cNvSpPr>
                <p:nvPr/>
              </p:nvSpPr>
              <p:spPr bwMode="auto">
                <a:xfrm>
                  <a:off x="6036216" y="2263637"/>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13" name="Group 236">
                  <a:extLst>
                    <a:ext uri="{FF2B5EF4-FFF2-40B4-BE49-F238E27FC236}">
                      <a16:creationId xmlns:a16="http://schemas.microsoft.com/office/drawing/2014/main" id="{5131AE1B-C3C9-4E61-8F3F-BE827AD63E28}"/>
                    </a:ext>
                  </a:extLst>
                </p:cNvPr>
                <p:cNvGrpSpPr>
                  <a:grpSpLocks/>
                </p:cNvGrpSpPr>
                <p:nvPr/>
              </p:nvGrpSpPr>
              <p:grpSpPr bwMode="auto">
                <a:xfrm>
                  <a:off x="5934272" y="2194511"/>
                  <a:ext cx="354297" cy="63244"/>
                  <a:chOff x="3839" y="1423"/>
                  <a:chExt cx="212" cy="43"/>
                </a:xfrm>
                <a:solidFill>
                  <a:schemeClr val="accent5">
                    <a:lumMod val="50000"/>
                  </a:schemeClr>
                </a:solidFill>
              </p:grpSpPr>
              <p:grpSp>
                <p:nvGrpSpPr>
                  <p:cNvPr id="851" name="Group 237">
                    <a:extLst>
                      <a:ext uri="{FF2B5EF4-FFF2-40B4-BE49-F238E27FC236}">
                        <a16:creationId xmlns:a16="http://schemas.microsoft.com/office/drawing/2014/main" id="{3F2FAAEC-C464-45C7-8A2A-E3FCB9C90CDB}"/>
                      </a:ext>
                    </a:extLst>
                  </p:cNvPr>
                  <p:cNvGrpSpPr>
                    <a:grpSpLocks/>
                  </p:cNvGrpSpPr>
                  <p:nvPr/>
                </p:nvGrpSpPr>
                <p:grpSpPr bwMode="auto">
                  <a:xfrm>
                    <a:off x="3839" y="1423"/>
                    <a:ext cx="56" cy="41"/>
                    <a:chOff x="3839" y="1423"/>
                    <a:chExt cx="56" cy="41"/>
                  </a:xfrm>
                  <a:grpFill/>
                </p:grpSpPr>
                <p:sp>
                  <p:nvSpPr>
                    <p:cNvPr id="855" name="Arco 238">
                      <a:extLst>
                        <a:ext uri="{FF2B5EF4-FFF2-40B4-BE49-F238E27FC236}">
                          <a16:creationId xmlns:a16="http://schemas.microsoft.com/office/drawing/2014/main" id="{F1923776-2A7D-41D1-A264-9F36890B2682}"/>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56" name="Line 239">
                      <a:extLst>
                        <a:ext uri="{FF2B5EF4-FFF2-40B4-BE49-F238E27FC236}">
                          <a16:creationId xmlns:a16="http://schemas.microsoft.com/office/drawing/2014/main" id="{4C75C039-6165-4285-A4DB-893F50C6BF97}"/>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52" name="Line 240">
                    <a:extLst>
                      <a:ext uri="{FF2B5EF4-FFF2-40B4-BE49-F238E27FC236}">
                        <a16:creationId xmlns:a16="http://schemas.microsoft.com/office/drawing/2014/main" id="{A882E851-D984-40F8-B29B-D8EB6C880E3A}"/>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53" name="Arco 241">
                    <a:extLst>
                      <a:ext uri="{FF2B5EF4-FFF2-40B4-BE49-F238E27FC236}">
                        <a16:creationId xmlns:a16="http://schemas.microsoft.com/office/drawing/2014/main" id="{CE51BEA9-A0E4-4A0B-A82C-C8249620238C}"/>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54" name="Line 242">
                    <a:extLst>
                      <a:ext uri="{FF2B5EF4-FFF2-40B4-BE49-F238E27FC236}">
                        <a16:creationId xmlns:a16="http://schemas.microsoft.com/office/drawing/2014/main" id="{15F1D810-BC6A-496F-95E6-87DD4B35FA25}"/>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514" name="Group 243">
                  <a:extLst>
                    <a:ext uri="{FF2B5EF4-FFF2-40B4-BE49-F238E27FC236}">
                      <a16:creationId xmlns:a16="http://schemas.microsoft.com/office/drawing/2014/main" id="{1EADA584-3924-4963-86C4-87A1DD7A095D}"/>
                    </a:ext>
                  </a:extLst>
                </p:cNvPr>
                <p:cNvGrpSpPr>
                  <a:grpSpLocks/>
                </p:cNvGrpSpPr>
                <p:nvPr/>
              </p:nvGrpSpPr>
              <p:grpSpPr bwMode="auto">
                <a:xfrm>
                  <a:off x="5934272" y="2279816"/>
                  <a:ext cx="354297" cy="64714"/>
                  <a:chOff x="3839" y="1481"/>
                  <a:chExt cx="212" cy="44"/>
                </a:xfrm>
                <a:solidFill>
                  <a:schemeClr val="accent5">
                    <a:lumMod val="50000"/>
                  </a:schemeClr>
                </a:solidFill>
              </p:grpSpPr>
              <p:grpSp>
                <p:nvGrpSpPr>
                  <p:cNvPr id="563" name="Group 244">
                    <a:extLst>
                      <a:ext uri="{FF2B5EF4-FFF2-40B4-BE49-F238E27FC236}">
                        <a16:creationId xmlns:a16="http://schemas.microsoft.com/office/drawing/2014/main" id="{5BB27CCD-1EC2-4BAB-9E63-3AA5A54690EB}"/>
                      </a:ext>
                    </a:extLst>
                  </p:cNvPr>
                  <p:cNvGrpSpPr>
                    <a:grpSpLocks/>
                  </p:cNvGrpSpPr>
                  <p:nvPr/>
                </p:nvGrpSpPr>
                <p:grpSpPr bwMode="auto">
                  <a:xfrm>
                    <a:off x="3839" y="1481"/>
                    <a:ext cx="56" cy="43"/>
                    <a:chOff x="3839" y="1481"/>
                    <a:chExt cx="56" cy="43"/>
                  </a:xfrm>
                  <a:grpFill/>
                </p:grpSpPr>
                <p:sp>
                  <p:nvSpPr>
                    <p:cNvPr id="849" name="Arco 245">
                      <a:extLst>
                        <a:ext uri="{FF2B5EF4-FFF2-40B4-BE49-F238E27FC236}">
                          <a16:creationId xmlns:a16="http://schemas.microsoft.com/office/drawing/2014/main" id="{B9E8BD7B-534C-4833-B6F4-86115D58EB7E}"/>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50" name="Line 246">
                      <a:extLst>
                        <a:ext uri="{FF2B5EF4-FFF2-40B4-BE49-F238E27FC236}">
                          <a16:creationId xmlns:a16="http://schemas.microsoft.com/office/drawing/2014/main" id="{C31E9D41-6E45-46F2-9C71-9811A1EEEE72}"/>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64" name="Line 247">
                    <a:extLst>
                      <a:ext uri="{FF2B5EF4-FFF2-40B4-BE49-F238E27FC236}">
                        <a16:creationId xmlns:a16="http://schemas.microsoft.com/office/drawing/2014/main" id="{91015405-9A53-4121-B5A7-B890559AB62D}"/>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65" name="Arco 248">
                    <a:extLst>
                      <a:ext uri="{FF2B5EF4-FFF2-40B4-BE49-F238E27FC236}">
                        <a16:creationId xmlns:a16="http://schemas.microsoft.com/office/drawing/2014/main" id="{617691D0-DD86-42A8-8169-3D0432D20FF3}"/>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66" name="Line 249">
                    <a:extLst>
                      <a:ext uri="{FF2B5EF4-FFF2-40B4-BE49-F238E27FC236}">
                        <a16:creationId xmlns:a16="http://schemas.microsoft.com/office/drawing/2014/main" id="{E2332A8E-DE04-4054-BC15-8F9768F7410F}"/>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15" name="Rectangle 250">
                  <a:extLst>
                    <a:ext uri="{FF2B5EF4-FFF2-40B4-BE49-F238E27FC236}">
                      <a16:creationId xmlns:a16="http://schemas.microsoft.com/office/drawing/2014/main" id="{9D6493CF-BCDA-4569-B71A-E62CA06BAA7F}"/>
                    </a:ext>
                  </a:extLst>
                </p:cNvPr>
                <p:cNvSpPr>
                  <a:spLocks noChangeArrowheads="1"/>
                </p:cNvSpPr>
                <p:nvPr/>
              </p:nvSpPr>
              <p:spPr bwMode="auto">
                <a:xfrm>
                  <a:off x="6034545" y="2351884"/>
                  <a:ext cx="155422" cy="19120"/>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16" name="Group 251">
                  <a:extLst>
                    <a:ext uri="{FF2B5EF4-FFF2-40B4-BE49-F238E27FC236}">
                      <a16:creationId xmlns:a16="http://schemas.microsoft.com/office/drawing/2014/main" id="{878EC0C4-078C-4E33-B8C4-2958A75E8AFC}"/>
                    </a:ext>
                  </a:extLst>
                </p:cNvPr>
                <p:cNvGrpSpPr>
                  <a:grpSpLocks/>
                </p:cNvGrpSpPr>
                <p:nvPr/>
              </p:nvGrpSpPr>
              <p:grpSpPr bwMode="auto">
                <a:xfrm>
                  <a:off x="5935944" y="2372476"/>
                  <a:ext cx="352626" cy="67656"/>
                  <a:chOff x="3840" y="1544"/>
                  <a:chExt cx="211" cy="46"/>
                </a:xfrm>
                <a:solidFill>
                  <a:schemeClr val="accent5">
                    <a:lumMod val="50000"/>
                  </a:schemeClr>
                </a:solidFill>
              </p:grpSpPr>
              <p:grpSp>
                <p:nvGrpSpPr>
                  <p:cNvPr id="557" name="Group 252">
                    <a:extLst>
                      <a:ext uri="{FF2B5EF4-FFF2-40B4-BE49-F238E27FC236}">
                        <a16:creationId xmlns:a16="http://schemas.microsoft.com/office/drawing/2014/main" id="{655788D2-D66D-469C-B6EE-4BDB13C9AE9F}"/>
                      </a:ext>
                    </a:extLst>
                  </p:cNvPr>
                  <p:cNvGrpSpPr>
                    <a:grpSpLocks/>
                  </p:cNvGrpSpPr>
                  <p:nvPr/>
                </p:nvGrpSpPr>
                <p:grpSpPr bwMode="auto">
                  <a:xfrm>
                    <a:off x="3840" y="1544"/>
                    <a:ext cx="56" cy="46"/>
                    <a:chOff x="3840" y="1544"/>
                    <a:chExt cx="56" cy="46"/>
                  </a:xfrm>
                  <a:grpFill/>
                </p:grpSpPr>
                <p:sp>
                  <p:nvSpPr>
                    <p:cNvPr id="561" name="Arco 253">
                      <a:extLst>
                        <a:ext uri="{FF2B5EF4-FFF2-40B4-BE49-F238E27FC236}">
                          <a16:creationId xmlns:a16="http://schemas.microsoft.com/office/drawing/2014/main" id="{3DBFAA6B-E7BA-44B4-BA57-89A0330DCE7E}"/>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62" name="Line 254">
                      <a:extLst>
                        <a:ext uri="{FF2B5EF4-FFF2-40B4-BE49-F238E27FC236}">
                          <a16:creationId xmlns:a16="http://schemas.microsoft.com/office/drawing/2014/main" id="{2B50BBEA-097D-4A0A-BAE8-5576E7E36A01}"/>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58" name="Line 255">
                    <a:extLst>
                      <a:ext uri="{FF2B5EF4-FFF2-40B4-BE49-F238E27FC236}">
                        <a16:creationId xmlns:a16="http://schemas.microsoft.com/office/drawing/2014/main" id="{5D7A1D90-1225-47C0-A4DA-F762AABE1551}"/>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59" name="Arco 256">
                    <a:extLst>
                      <a:ext uri="{FF2B5EF4-FFF2-40B4-BE49-F238E27FC236}">
                        <a16:creationId xmlns:a16="http://schemas.microsoft.com/office/drawing/2014/main" id="{A4C63E49-AF58-4FA6-93BF-D44B59E065E7}"/>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60" name="Line 257">
                    <a:extLst>
                      <a:ext uri="{FF2B5EF4-FFF2-40B4-BE49-F238E27FC236}">
                        <a16:creationId xmlns:a16="http://schemas.microsoft.com/office/drawing/2014/main" id="{06BC3976-2FA5-4845-B432-C1A2750CEF6E}"/>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17" name="Rectangle 258">
                  <a:extLst>
                    <a:ext uri="{FF2B5EF4-FFF2-40B4-BE49-F238E27FC236}">
                      <a16:creationId xmlns:a16="http://schemas.microsoft.com/office/drawing/2014/main" id="{0276E56C-3350-4625-BDA8-94F02D6501A2}"/>
                    </a:ext>
                  </a:extLst>
                </p:cNvPr>
                <p:cNvSpPr>
                  <a:spLocks noChangeArrowheads="1"/>
                </p:cNvSpPr>
                <p:nvPr/>
              </p:nvSpPr>
              <p:spPr bwMode="auto">
                <a:xfrm>
                  <a:off x="6036216" y="244454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18" name="Group 259">
                  <a:extLst>
                    <a:ext uri="{FF2B5EF4-FFF2-40B4-BE49-F238E27FC236}">
                      <a16:creationId xmlns:a16="http://schemas.microsoft.com/office/drawing/2014/main" id="{44080B81-908F-4546-94A5-BCDEE7B7AF6E}"/>
                    </a:ext>
                  </a:extLst>
                </p:cNvPr>
                <p:cNvGrpSpPr>
                  <a:grpSpLocks/>
                </p:cNvGrpSpPr>
                <p:nvPr/>
              </p:nvGrpSpPr>
              <p:grpSpPr bwMode="auto">
                <a:xfrm>
                  <a:off x="5935944" y="2465134"/>
                  <a:ext cx="350955" cy="63244"/>
                  <a:chOff x="3840" y="1607"/>
                  <a:chExt cx="210" cy="43"/>
                </a:xfrm>
                <a:solidFill>
                  <a:schemeClr val="accent5">
                    <a:lumMod val="50000"/>
                  </a:schemeClr>
                </a:solidFill>
              </p:grpSpPr>
              <p:grpSp>
                <p:nvGrpSpPr>
                  <p:cNvPr id="551" name="Group 260">
                    <a:extLst>
                      <a:ext uri="{FF2B5EF4-FFF2-40B4-BE49-F238E27FC236}">
                        <a16:creationId xmlns:a16="http://schemas.microsoft.com/office/drawing/2014/main" id="{7D83BD18-CAA1-4481-A530-A8E31C78D4DD}"/>
                      </a:ext>
                    </a:extLst>
                  </p:cNvPr>
                  <p:cNvGrpSpPr>
                    <a:grpSpLocks/>
                  </p:cNvGrpSpPr>
                  <p:nvPr/>
                </p:nvGrpSpPr>
                <p:grpSpPr bwMode="auto">
                  <a:xfrm>
                    <a:off x="3840" y="1607"/>
                    <a:ext cx="56" cy="41"/>
                    <a:chOff x="3840" y="1607"/>
                    <a:chExt cx="56" cy="41"/>
                  </a:xfrm>
                  <a:grpFill/>
                </p:grpSpPr>
                <p:sp>
                  <p:nvSpPr>
                    <p:cNvPr id="555" name="Arco 261">
                      <a:extLst>
                        <a:ext uri="{FF2B5EF4-FFF2-40B4-BE49-F238E27FC236}">
                          <a16:creationId xmlns:a16="http://schemas.microsoft.com/office/drawing/2014/main" id="{08DF0795-27C5-4247-8A1E-EB7BD0D902DE}"/>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56" name="Line 262">
                      <a:extLst>
                        <a:ext uri="{FF2B5EF4-FFF2-40B4-BE49-F238E27FC236}">
                          <a16:creationId xmlns:a16="http://schemas.microsoft.com/office/drawing/2014/main" id="{0AAC1D74-DF08-45F7-950E-CE4B563021FB}"/>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52" name="Line 263">
                    <a:extLst>
                      <a:ext uri="{FF2B5EF4-FFF2-40B4-BE49-F238E27FC236}">
                        <a16:creationId xmlns:a16="http://schemas.microsoft.com/office/drawing/2014/main" id="{A7DE0325-DD39-47F8-914A-297DAB5181F9}"/>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53" name="Arco 264">
                    <a:extLst>
                      <a:ext uri="{FF2B5EF4-FFF2-40B4-BE49-F238E27FC236}">
                        <a16:creationId xmlns:a16="http://schemas.microsoft.com/office/drawing/2014/main" id="{FE100C52-BF54-4D6F-AC6C-877EF19C686C}"/>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54" name="Line 265">
                    <a:extLst>
                      <a:ext uri="{FF2B5EF4-FFF2-40B4-BE49-F238E27FC236}">
                        <a16:creationId xmlns:a16="http://schemas.microsoft.com/office/drawing/2014/main" id="{99326872-9CCA-428F-A066-119D43C27C4A}"/>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19" name="Rectangle 266">
                  <a:extLst>
                    <a:ext uri="{FF2B5EF4-FFF2-40B4-BE49-F238E27FC236}">
                      <a16:creationId xmlns:a16="http://schemas.microsoft.com/office/drawing/2014/main" id="{DE818CFF-061E-49B8-90F2-6546FC86F537}"/>
                    </a:ext>
                  </a:extLst>
                </p:cNvPr>
                <p:cNvSpPr>
                  <a:spLocks noChangeArrowheads="1"/>
                </p:cNvSpPr>
                <p:nvPr/>
              </p:nvSpPr>
              <p:spPr bwMode="auto">
                <a:xfrm>
                  <a:off x="6036216" y="2537203"/>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20" name="Group 267">
                  <a:extLst>
                    <a:ext uri="{FF2B5EF4-FFF2-40B4-BE49-F238E27FC236}">
                      <a16:creationId xmlns:a16="http://schemas.microsoft.com/office/drawing/2014/main" id="{E765BB13-EF29-44AE-8469-006AD05F5204}"/>
                    </a:ext>
                  </a:extLst>
                </p:cNvPr>
                <p:cNvGrpSpPr>
                  <a:grpSpLocks/>
                </p:cNvGrpSpPr>
                <p:nvPr/>
              </p:nvGrpSpPr>
              <p:grpSpPr bwMode="auto">
                <a:xfrm>
                  <a:off x="5935944" y="2557794"/>
                  <a:ext cx="350955" cy="64714"/>
                  <a:chOff x="3840" y="1670"/>
                  <a:chExt cx="210" cy="44"/>
                </a:xfrm>
                <a:solidFill>
                  <a:schemeClr val="accent5">
                    <a:lumMod val="50000"/>
                  </a:schemeClr>
                </a:solidFill>
              </p:grpSpPr>
              <p:grpSp>
                <p:nvGrpSpPr>
                  <p:cNvPr id="545" name="Group 268">
                    <a:extLst>
                      <a:ext uri="{FF2B5EF4-FFF2-40B4-BE49-F238E27FC236}">
                        <a16:creationId xmlns:a16="http://schemas.microsoft.com/office/drawing/2014/main" id="{80949718-EB08-4A38-8EF3-DE869E41955B}"/>
                      </a:ext>
                    </a:extLst>
                  </p:cNvPr>
                  <p:cNvGrpSpPr>
                    <a:grpSpLocks/>
                  </p:cNvGrpSpPr>
                  <p:nvPr/>
                </p:nvGrpSpPr>
                <p:grpSpPr bwMode="auto">
                  <a:xfrm>
                    <a:off x="3840" y="1670"/>
                    <a:ext cx="56" cy="44"/>
                    <a:chOff x="3840" y="1670"/>
                    <a:chExt cx="56" cy="44"/>
                  </a:xfrm>
                  <a:grpFill/>
                </p:grpSpPr>
                <p:sp>
                  <p:nvSpPr>
                    <p:cNvPr id="549" name="Arco 269">
                      <a:extLst>
                        <a:ext uri="{FF2B5EF4-FFF2-40B4-BE49-F238E27FC236}">
                          <a16:creationId xmlns:a16="http://schemas.microsoft.com/office/drawing/2014/main" id="{9E7B89D4-DD00-491E-8835-38A20FC57D79}"/>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50" name="Line 270">
                      <a:extLst>
                        <a:ext uri="{FF2B5EF4-FFF2-40B4-BE49-F238E27FC236}">
                          <a16:creationId xmlns:a16="http://schemas.microsoft.com/office/drawing/2014/main" id="{4AF7455C-FAD1-4F35-A485-DAC8C75DFCF7}"/>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46" name="Line 271">
                    <a:extLst>
                      <a:ext uri="{FF2B5EF4-FFF2-40B4-BE49-F238E27FC236}">
                        <a16:creationId xmlns:a16="http://schemas.microsoft.com/office/drawing/2014/main" id="{FA3042A7-43AD-4EEF-AC18-C4F3E5453AAE}"/>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47" name="Arco 272">
                    <a:extLst>
                      <a:ext uri="{FF2B5EF4-FFF2-40B4-BE49-F238E27FC236}">
                        <a16:creationId xmlns:a16="http://schemas.microsoft.com/office/drawing/2014/main" id="{587C096D-61A5-40F0-9948-D65C8B1B6F43}"/>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48" name="Line 273">
                    <a:extLst>
                      <a:ext uri="{FF2B5EF4-FFF2-40B4-BE49-F238E27FC236}">
                        <a16:creationId xmlns:a16="http://schemas.microsoft.com/office/drawing/2014/main" id="{4DF4F53D-9EBE-4E9D-9983-AF6D13BE9F4B}"/>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21" name="Rectangle 274">
                  <a:extLst>
                    <a:ext uri="{FF2B5EF4-FFF2-40B4-BE49-F238E27FC236}">
                      <a16:creationId xmlns:a16="http://schemas.microsoft.com/office/drawing/2014/main" id="{A8FE6347-6419-42F5-9A6B-D7BD9599EA36}"/>
                    </a:ext>
                  </a:extLst>
                </p:cNvPr>
                <p:cNvSpPr>
                  <a:spLocks noChangeArrowheads="1"/>
                </p:cNvSpPr>
                <p:nvPr/>
              </p:nvSpPr>
              <p:spPr bwMode="auto">
                <a:xfrm>
                  <a:off x="6036216" y="2626920"/>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22" name="Group 275">
                  <a:extLst>
                    <a:ext uri="{FF2B5EF4-FFF2-40B4-BE49-F238E27FC236}">
                      <a16:creationId xmlns:a16="http://schemas.microsoft.com/office/drawing/2014/main" id="{9E94CDE6-246E-4380-95FE-938AF7CCE12B}"/>
                    </a:ext>
                  </a:extLst>
                </p:cNvPr>
                <p:cNvGrpSpPr>
                  <a:grpSpLocks/>
                </p:cNvGrpSpPr>
                <p:nvPr/>
              </p:nvGrpSpPr>
              <p:grpSpPr bwMode="auto">
                <a:xfrm>
                  <a:off x="5935944" y="2647511"/>
                  <a:ext cx="350955" cy="64714"/>
                  <a:chOff x="3840" y="1731"/>
                  <a:chExt cx="210" cy="44"/>
                </a:xfrm>
                <a:solidFill>
                  <a:schemeClr val="accent5">
                    <a:lumMod val="50000"/>
                  </a:schemeClr>
                </a:solidFill>
              </p:grpSpPr>
              <p:grpSp>
                <p:nvGrpSpPr>
                  <p:cNvPr id="539" name="Group 276">
                    <a:extLst>
                      <a:ext uri="{FF2B5EF4-FFF2-40B4-BE49-F238E27FC236}">
                        <a16:creationId xmlns:a16="http://schemas.microsoft.com/office/drawing/2014/main" id="{379D64B7-5B56-45B2-A824-EC0AAFA66311}"/>
                      </a:ext>
                    </a:extLst>
                  </p:cNvPr>
                  <p:cNvGrpSpPr>
                    <a:grpSpLocks/>
                  </p:cNvGrpSpPr>
                  <p:nvPr/>
                </p:nvGrpSpPr>
                <p:grpSpPr bwMode="auto">
                  <a:xfrm>
                    <a:off x="3840" y="1731"/>
                    <a:ext cx="56" cy="42"/>
                    <a:chOff x="3840" y="1731"/>
                    <a:chExt cx="56" cy="42"/>
                  </a:xfrm>
                  <a:grpFill/>
                </p:grpSpPr>
                <p:sp>
                  <p:nvSpPr>
                    <p:cNvPr id="543" name="Arco 277">
                      <a:extLst>
                        <a:ext uri="{FF2B5EF4-FFF2-40B4-BE49-F238E27FC236}">
                          <a16:creationId xmlns:a16="http://schemas.microsoft.com/office/drawing/2014/main" id="{B447BC76-35BF-47FB-9FDB-E44D1ABDEC64}"/>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44" name="Line 278">
                      <a:extLst>
                        <a:ext uri="{FF2B5EF4-FFF2-40B4-BE49-F238E27FC236}">
                          <a16:creationId xmlns:a16="http://schemas.microsoft.com/office/drawing/2014/main" id="{29A5EBCB-C520-4AA6-9B8E-812A8BA992EC}"/>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40" name="Line 279">
                    <a:extLst>
                      <a:ext uri="{FF2B5EF4-FFF2-40B4-BE49-F238E27FC236}">
                        <a16:creationId xmlns:a16="http://schemas.microsoft.com/office/drawing/2014/main" id="{5F8D19EF-34AD-4D98-BAEE-72A2FBC10B28}"/>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41" name="Arco 280">
                    <a:extLst>
                      <a:ext uri="{FF2B5EF4-FFF2-40B4-BE49-F238E27FC236}">
                        <a16:creationId xmlns:a16="http://schemas.microsoft.com/office/drawing/2014/main" id="{C32283FD-8916-4229-87D4-447639FBBCFC}"/>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42" name="Line 281">
                    <a:extLst>
                      <a:ext uri="{FF2B5EF4-FFF2-40B4-BE49-F238E27FC236}">
                        <a16:creationId xmlns:a16="http://schemas.microsoft.com/office/drawing/2014/main" id="{2966662F-15EB-4A33-B2EE-7B5625CC2330}"/>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23" name="Rectangle 282">
                  <a:extLst>
                    <a:ext uri="{FF2B5EF4-FFF2-40B4-BE49-F238E27FC236}">
                      <a16:creationId xmlns:a16="http://schemas.microsoft.com/office/drawing/2014/main" id="{41267C7B-B7A7-4A22-8FAF-23ABABF11CC0}"/>
                    </a:ext>
                  </a:extLst>
                </p:cNvPr>
                <p:cNvSpPr>
                  <a:spLocks noChangeArrowheads="1"/>
                </p:cNvSpPr>
                <p:nvPr/>
              </p:nvSpPr>
              <p:spPr bwMode="auto">
                <a:xfrm>
                  <a:off x="6036216" y="2719579"/>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524" name="Rectangle 283">
                  <a:extLst>
                    <a:ext uri="{FF2B5EF4-FFF2-40B4-BE49-F238E27FC236}">
                      <a16:creationId xmlns:a16="http://schemas.microsoft.com/office/drawing/2014/main" id="{1BB0A007-A0FF-42E5-AB40-CA4B36BD84B3}"/>
                    </a:ext>
                  </a:extLst>
                </p:cNvPr>
                <p:cNvSpPr>
                  <a:spLocks noChangeArrowheads="1"/>
                </p:cNvSpPr>
                <p:nvPr/>
              </p:nvSpPr>
              <p:spPr bwMode="auto">
                <a:xfrm>
                  <a:off x="6036216" y="2809297"/>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525" name="Group 284">
                  <a:extLst>
                    <a:ext uri="{FF2B5EF4-FFF2-40B4-BE49-F238E27FC236}">
                      <a16:creationId xmlns:a16="http://schemas.microsoft.com/office/drawing/2014/main" id="{02A43B0D-0229-44C4-B5A5-CDE819B87944}"/>
                    </a:ext>
                  </a:extLst>
                </p:cNvPr>
                <p:cNvGrpSpPr>
                  <a:grpSpLocks/>
                </p:cNvGrpSpPr>
                <p:nvPr/>
              </p:nvGrpSpPr>
              <p:grpSpPr bwMode="auto">
                <a:xfrm>
                  <a:off x="5935944" y="2829888"/>
                  <a:ext cx="350955" cy="66185"/>
                  <a:chOff x="3840" y="1855"/>
                  <a:chExt cx="210" cy="45"/>
                </a:xfrm>
                <a:solidFill>
                  <a:schemeClr val="accent5">
                    <a:lumMod val="50000"/>
                  </a:schemeClr>
                </a:solidFill>
              </p:grpSpPr>
              <p:grpSp>
                <p:nvGrpSpPr>
                  <p:cNvPr id="533" name="Group 285">
                    <a:extLst>
                      <a:ext uri="{FF2B5EF4-FFF2-40B4-BE49-F238E27FC236}">
                        <a16:creationId xmlns:a16="http://schemas.microsoft.com/office/drawing/2014/main" id="{08378488-65CF-4D4C-B434-85104FCFCC8E}"/>
                      </a:ext>
                    </a:extLst>
                  </p:cNvPr>
                  <p:cNvGrpSpPr>
                    <a:grpSpLocks/>
                  </p:cNvGrpSpPr>
                  <p:nvPr/>
                </p:nvGrpSpPr>
                <p:grpSpPr bwMode="auto">
                  <a:xfrm>
                    <a:off x="3840" y="1855"/>
                    <a:ext cx="56" cy="45"/>
                    <a:chOff x="3840" y="1855"/>
                    <a:chExt cx="56" cy="45"/>
                  </a:xfrm>
                  <a:grpFill/>
                </p:grpSpPr>
                <p:sp>
                  <p:nvSpPr>
                    <p:cNvPr id="537" name="Arco 286">
                      <a:extLst>
                        <a:ext uri="{FF2B5EF4-FFF2-40B4-BE49-F238E27FC236}">
                          <a16:creationId xmlns:a16="http://schemas.microsoft.com/office/drawing/2014/main" id="{77946BF0-AD90-4EE8-89A1-90FBBBDF97EE}"/>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38" name="Line 287">
                      <a:extLst>
                        <a:ext uri="{FF2B5EF4-FFF2-40B4-BE49-F238E27FC236}">
                          <a16:creationId xmlns:a16="http://schemas.microsoft.com/office/drawing/2014/main" id="{17418FD7-C15E-4E84-B468-FB4E1D0331F5}"/>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34" name="Line 288">
                    <a:extLst>
                      <a:ext uri="{FF2B5EF4-FFF2-40B4-BE49-F238E27FC236}">
                        <a16:creationId xmlns:a16="http://schemas.microsoft.com/office/drawing/2014/main" id="{2248FFD1-1C4C-4C06-AB67-345F7AE5A5D2}"/>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35" name="Arco 289">
                    <a:extLst>
                      <a:ext uri="{FF2B5EF4-FFF2-40B4-BE49-F238E27FC236}">
                        <a16:creationId xmlns:a16="http://schemas.microsoft.com/office/drawing/2014/main" id="{EB733C00-BB79-44BA-AF05-F420B733420F}"/>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36" name="Line 290">
                    <a:extLst>
                      <a:ext uri="{FF2B5EF4-FFF2-40B4-BE49-F238E27FC236}">
                        <a16:creationId xmlns:a16="http://schemas.microsoft.com/office/drawing/2014/main" id="{37E898EC-6F35-42E5-99CB-6783FBFBE48D}"/>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526" name="Group 291">
                  <a:extLst>
                    <a:ext uri="{FF2B5EF4-FFF2-40B4-BE49-F238E27FC236}">
                      <a16:creationId xmlns:a16="http://schemas.microsoft.com/office/drawing/2014/main" id="{EA46E463-5CB9-4ADC-A4EC-6C40C7DA7D13}"/>
                    </a:ext>
                  </a:extLst>
                </p:cNvPr>
                <p:cNvGrpSpPr>
                  <a:grpSpLocks/>
                </p:cNvGrpSpPr>
                <p:nvPr/>
              </p:nvGrpSpPr>
              <p:grpSpPr bwMode="auto">
                <a:xfrm>
                  <a:off x="5935944" y="2740170"/>
                  <a:ext cx="350955" cy="64714"/>
                  <a:chOff x="3840" y="1794"/>
                  <a:chExt cx="210" cy="44"/>
                </a:xfrm>
                <a:solidFill>
                  <a:schemeClr val="accent5">
                    <a:lumMod val="50000"/>
                  </a:schemeClr>
                </a:solidFill>
              </p:grpSpPr>
              <p:grpSp>
                <p:nvGrpSpPr>
                  <p:cNvPr id="527" name="Group 292">
                    <a:extLst>
                      <a:ext uri="{FF2B5EF4-FFF2-40B4-BE49-F238E27FC236}">
                        <a16:creationId xmlns:a16="http://schemas.microsoft.com/office/drawing/2014/main" id="{1EE08A32-1855-4D00-AC7F-31DA330D7567}"/>
                      </a:ext>
                    </a:extLst>
                  </p:cNvPr>
                  <p:cNvGrpSpPr>
                    <a:grpSpLocks/>
                  </p:cNvGrpSpPr>
                  <p:nvPr/>
                </p:nvGrpSpPr>
                <p:grpSpPr bwMode="auto">
                  <a:xfrm>
                    <a:off x="3840" y="1794"/>
                    <a:ext cx="56" cy="44"/>
                    <a:chOff x="3840" y="1794"/>
                    <a:chExt cx="56" cy="44"/>
                  </a:xfrm>
                  <a:grpFill/>
                </p:grpSpPr>
                <p:sp>
                  <p:nvSpPr>
                    <p:cNvPr id="531" name="Arco 293">
                      <a:extLst>
                        <a:ext uri="{FF2B5EF4-FFF2-40B4-BE49-F238E27FC236}">
                          <a16:creationId xmlns:a16="http://schemas.microsoft.com/office/drawing/2014/main" id="{8C330B04-53C3-4DC9-8A3A-F4A2913193C9}"/>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32" name="Line 294">
                      <a:extLst>
                        <a:ext uri="{FF2B5EF4-FFF2-40B4-BE49-F238E27FC236}">
                          <a16:creationId xmlns:a16="http://schemas.microsoft.com/office/drawing/2014/main" id="{04F6BB3A-1146-4716-8E67-9CE3585CAABE}"/>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528" name="Line 295">
                    <a:extLst>
                      <a:ext uri="{FF2B5EF4-FFF2-40B4-BE49-F238E27FC236}">
                        <a16:creationId xmlns:a16="http://schemas.microsoft.com/office/drawing/2014/main" id="{25A58009-2808-4177-963D-7B38CE81E355}"/>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529" name="Arco 296">
                    <a:extLst>
                      <a:ext uri="{FF2B5EF4-FFF2-40B4-BE49-F238E27FC236}">
                        <a16:creationId xmlns:a16="http://schemas.microsoft.com/office/drawing/2014/main" id="{9EDA1069-D613-41E3-8451-9F35C3D27766}"/>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530" name="Line 297">
                    <a:extLst>
                      <a:ext uri="{FF2B5EF4-FFF2-40B4-BE49-F238E27FC236}">
                        <a16:creationId xmlns:a16="http://schemas.microsoft.com/office/drawing/2014/main" id="{42C087C7-10B7-4076-B02F-CAA95C514846}"/>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grpSp>
            <p:nvGrpSpPr>
              <p:cNvPr id="857" name="Grupo 856">
                <a:extLst>
                  <a:ext uri="{FF2B5EF4-FFF2-40B4-BE49-F238E27FC236}">
                    <a16:creationId xmlns:a16="http://schemas.microsoft.com/office/drawing/2014/main" id="{42FE13B1-F6C9-4C95-8F59-C7495FA66A57}"/>
                  </a:ext>
                </a:extLst>
              </p:cNvPr>
              <p:cNvGrpSpPr/>
              <p:nvPr/>
            </p:nvGrpSpPr>
            <p:grpSpPr>
              <a:xfrm>
                <a:off x="2122771" y="1295400"/>
                <a:ext cx="244982" cy="580940"/>
                <a:chOff x="5915889" y="2145975"/>
                <a:chExt cx="391064" cy="880290"/>
              </a:xfrm>
            </p:grpSpPr>
            <p:sp>
              <p:nvSpPr>
                <p:cNvPr id="858" name="Rectangle 230" descr="Small confetti">
                  <a:extLst>
                    <a:ext uri="{FF2B5EF4-FFF2-40B4-BE49-F238E27FC236}">
                      <a16:creationId xmlns:a16="http://schemas.microsoft.com/office/drawing/2014/main" id="{7E99D33D-ED73-451A-9000-0771C07213B4}"/>
                    </a:ext>
                  </a:extLst>
                </p:cNvPr>
                <p:cNvSpPr>
                  <a:spLocks noChangeArrowheads="1"/>
                </p:cNvSpPr>
                <p:nvPr/>
              </p:nvSpPr>
              <p:spPr bwMode="auto">
                <a:xfrm>
                  <a:off x="6036216" y="2145975"/>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859" name="Rectangle 231">
                  <a:extLst>
                    <a:ext uri="{FF2B5EF4-FFF2-40B4-BE49-F238E27FC236}">
                      <a16:creationId xmlns:a16="http://schemas.microsoft.com/office/drawing/2014/main" id="{ED470E3E-FE7B-4884-A63B-E46A7BD6A3C2}"/>
                    </a:ext>
                  </a:extLst>
                </p:cNvPr>
                <p:cNvSpPr>
                  <a:spLocks noChangeArrowheads="1"/>
                </p:cNvSpPr>
                <p:nvPr/>
              </p:nvSpPr>
              <p:spPr bwMode="auto">
                <a:xfrm>
                  <a:off x="6036216" y="289607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860" name="Rectangle 232" descr="Small confetti">
                  <a:extLst>
                    <a:ext uri="{FF2B5EF4-FFF2-40B4-BE49-F238E27FC236}">
                      <a16:creationId xmlns:a16="http://schemas.microsoft.com/office/drawing/2014/main" id="{14AE6946-E81D-4214-A0C5-2ECB98DCBDA2}"/>
                    </a:ext>
                  </a:extLst>
                </p:cNvPr>
                <p:cNvSpPr>
                  <a:spLocks noChangeArrowheads="1"/>
                </p:cNvSpPr>
                <p:nvPr/>
              </p:nvSpPr>
              <p:spPr bwMode="auto">
                <a:xfrm>
                  <a:off x="6007806" y="2918516"/>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861" name="Rectangle 234" descr="Light vertical">
                  <a:extLst>
                    <a:ext uri="{FF2B5EF4-FFF2-40B4-BE49-F238E27FC236}">
                      <a16:creationId xmlns:a16="http://schemas.microsoft.com/office/drawing/2014/main" id="{400CBC25-994E-4533-94FE-1F597CA551B1}"/>
                    </a:ext>
                  </a:extLst>
                </p:cNvPr>
                <p:cNvSpPr>
                  <a:spLocks noChangeArrowheads="1"/>
                </p:cNvSpPr>
                <p:nvPr/>
              </p:nvSpPr>
              <p:spPr bwMode="auto">
                <a:xfrm>
                  <a:off x="5915889" y="3004203"/>
                  <a:ext cx="391064" cy="22062"/>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862" name="Rectangle 235">
                  <a:extLst>
                    <a:ext uri="{FF2B5EF4-FFF2-40B4-BE49-F238E27FC236}">
                      <a16:creationId xmlns:a16="http://schemas.microsoft.com/office/drawing/2014/main" id="{975A19CC-B74D-4F50-89D6-56E0242B570D}"/>
                    </a:ext>
                  </a:extLst>
                </p:cNvPr>
                <p:cNvSpPr>
                  <a:spLocks noChangeArrowheads="1"/>
                </p:cNvSpPr>
                <p:nvPr/>
              </p:nvSpPr>
              <p:spPr bwMode="auto">
                <a:xfrm>
                  <a:off x="6036216" y="2263637"/>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863" name="Group 236">
                  <a:extLst>
                    <a:ext uri="{FF2B5EF4-FFF2-40B4-BE49-F238E27FC236}">
                      <a16:creationId xmlns:a16="http://schemas.microsoft.com/office/drawing/2014/main" id="{02489D4D-F91C-4EB7-8835-F0B15F6BD31A}"/>
                    </a:ext>
                  </a:extLst>
                </p:cNvPr>
                <p:cNvGrpSpPr>
                  <a:grpSpLocks/>
                </p:cNvGrpSpPr>
                <p:nvPr/>
              </p:nvGrpSpPr>
              <p:grpSpPr bwMode="auto">
                <a:xfrm>
                  <a:off x="5934272" y="2194511"/>
                  <a:ext cx="354297" cy="63244"/>
                  <a:chOff x="3839" y="1423"/>
                  <a:chExt cx="212" cy="43"/>
                </a:xfrm>
                <a:solidFill>
                  <a:schemeClr val="accent5">
                    <a:lumMod val="50000"/>
                  </a:schemeClr>
                </a:solidFill>
              </p:grpSpPr>
              <p:grpSp>
                <p:nvGrpSpPr>
                  <p:cNvPr id="919" name="Group 237">
                    <a:extLst>
                      <a:ext uri="{FF2B5EF4-FFF2-40B4-BE49-F238E27FC236}">
                        <a16:creationId xmlns:a16="http://schemas.microsoft.com/office/drawing/2014/main" id="{665C5F77-C974-434C-A9FC-F8D19FBDAA3E}"/>
                      </a:ext>
                    </a:extLst>
                  </p:cNvPr>
                  <p:cNvGrpSpPr>
                    <a:grpSpLocks/>
                  </p:cNvGrpSpPr>
                  <p:nvPr/>
                </p:nvGrpSpPr>
                <p:grpSpPr bwMode="auto">
                  <a:xfrm>
                    <a:off x="3839" y="1423"/>
                    <a:ext cx="56" cy="41"/>
                    <a:chOff x="3839" y="1423"/>
                    <a:chExt cx="56" cy="41"/>
                  </a:xfrm>
                  <a:grpFill/>
                </p:grpSpPr>
                <p:sp>
                  <p:nvSpPr>
                    <p:cNvPr id="923" name="Arco 238">
                      <a:extLst>
                        <a:ext uri="{FF2B5EF4-FFF2-40B4-BE49-F238E27FC236}">
                          <a16:creationId xmlns:a16="http://schemas.microsoft.com/office/drawing/2014/main" id="{014E14A4-E89C-4503-9BEF-DBF5B14DC921}"/>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24" name="Line 239">
                      <a:extLst>
                        <a:ext uri="{FF2B5EF4-FFF2-40B4-BE49-F238E27FC236}">
                          <a16:creationId xmlns:a16="http://schemas.microsoft.com/office/drawing/2014/main" id="{A7BDF320-BF60-46E9-9683-42E5ACB93E95}"/>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920" name="Line 240">
                    <a:extLst>
                      <a:ext uri="{FF2B5EF4-FFF2-40B4-BE49-F238E27FC236}">
                        <a16:creationId xmlns:a16="http://schemas.microsoft.com/office/drawing/2014/main" id="{393FAEE7-0CD9-4BC1-82C7-9B57A932C4FB}"/>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921" name="Arco 241">
                    <a:extLst>
                      <a:ext uri="{FF2B5EF4-FFF2-40B4-BE49-F238E27FC236}">
                        <a16:creationId xmlns:a16="http://schemas.microsoft.com/office/drawing/2014/main" id="{D45D618B-8076-4298-AB9A-DB03ED138162}"/>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22" name="Line 242">
                    <a:extLst>
                      <a:ext uri="{FF2B5EF4-FFF2-40B4-BE49-F238E27FC236}">
                        <a16:creationId xmlns:a16="http://schemas.microsoft.com/office/drawing/2014/main" id="{4C698459-22E6-4A55-8DD0-5A45C74F4788}"/>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864" name="Group 243">
                  <a:extLst>
                    <a:ext uri="{FF2B5EF4-FFF2-40B4-BE49-F238E27FC236}">
                      <a16:creationId xmlns:a16="http://schemas.microsoft.com/office/drawing/2014/main" id="{75B4B8EB-D0D0-4A16-9D8F-1A122E32513E}"/>
                    </a:ext>
                  </a:extLst>
                </p:cNvPr>
                <p:cNvGrpSpPr>
                  <a:grpSpLocks/>
                </p:cNvGrpSpPr>
                <p:nvPr/>
              </p:nvGrpSpPr>
              <p:grpSpPr bwMode="auto">
                <a:xfrm>
                  <a:off x="5934272" y="2279816"/>
                  <a:ext cx="354297" cy="64714"/>
                  <a:chOff x="3839" y="1481"/>
                  <a:chExt cx="212" cy="44"/>
                </a:xfrm>
                <a:solidFill>
                  <a:schemeClr val="accent5">
                    <a:lumMod val="50000"/>
                  </a:schemeClr>
                </a:solidFill>
              </p:grpSpPr>
              <p:grpSp>
                <p:nvGrpSpPr>
                  <p:cNvPr id="913" name="Group 244">
                    <a:extLst>
                      <a:ext uri="{FF2B5EF4-FFF2-40B4-BE49-F238E27FC236}">
                        <a16:creationId xmlns:a16="http://schemas.microsoft.com/office/drawing/2014/main" id="{818B6390-B878-46F4-90B6-6BA1E26E687F}"/>
                      </a:ext>
                    </a:extLst>
                  </p:cNvPr>
                  <p:cNvGrpSpPr>
                    <a:grpSpLocks/>
                  </p:cNvGrpSpPr>
                  <p:nvPr/>
                </p:nvGrpSpPr>
                <p:grpSpPr bwMode="auto">
                  <a:xfrm>
                    <a:off x="3839" y="1481"/>
                    <a:ext cx="56" cy="43"/>
                    <a:chOff x="3839" y="1481"/>
                    <a:chExt cx="56" cy="43"/>
                  </a:xfrm>
                  <a:grpFill/>
                </p:grpSpPr>
                <p:sp>
                  <p:nvSpPr>
                    <p:cNvPr id="917" name="Arco 245">
                      <a:extLst>
                        <a:ext uri="{FF2B5EF4-FFF2-40B4-BE49-F238E27FC236}">
                          <a16:creationId xmlns:a16="http://schemas.microsoft.com/office/drawing/2014/main" id="{2237C56D-8605-4758-94BE-3E1135CDCF1E}"/>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18" name="Line 246">
                      <a:extLst>
                        <a:ext uri="{FF2B5EF4-FFF2-40B4-BE49-F238E27FC236}">
                          <a16:creationId xmlns:a16="http://schemas.microsoft.com/office/drawing/2014/main" id="{6202F317-F783-434D-B30A-9142627F1C0C}"/>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914" name="Line 247">
                    <a:extLst>
                      <a:ext uri="{FF2B5EF4-FFF2-40B4-BE49-F238E27FC236}">
                        <a16:creationId xmlns:a16="http://schemas.microsoft.com/office/drawing/2014/main" id="{2DA4151C-4A97-46E2-BC3F-B08644BEFD05}"/>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915" name="Arco 248">
                    <a:extLst>
                      <a:ext uri="{FF2B5EF4-FFF2-40B4-BE49-F238E27FC236}">
                        <a16:creationId xmlns:a16="http://schemas.microsoft.com/office/drawing/2014/main" id="{87865403-CA3B-4434-AAB0-17FB29207699}"/>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16" name="Line 249">
                    <a:extLst>
                      <a:ext uri="{FF2B5EF4-FFF2-40B4-BE49-F238E27FC236}">
                        <a16:creationId xmlns:a16="http://schemas.microsoft.com/office/drawing/2014/main" id="{9F168CF1-1A22-4B8D-A311-64E06294A024}"/>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65" name="Rectangle 250">
                  <a:extLst>
                    <a:ext uri="{FF2B5EF4-FFF2-40B4-BE49-F238E27FC236}">
                      <a16:creationId xmlns:a16="http://schemas.microsoft.com/office/drawing/2014/main" id="{666F25C3-BD4B-478B-91A3-2789606FB0A7}"/>
                    </a:ext>
                  </a:extLst>
                </p:cNvPr>
                <p:cNvSpPr>
                  <a:spLocks noChangeArrowheads="1"/>
                </p:cNvSpPr>
                <p:nvPr/>
              </p:nvSpPr>
              <p:spPr bwMode="auto">
                <a:xfrm>
                  <a:off x="6034545" y="2351884"/>
                  <a:ext cx="155422" cy="19120"/>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866" name="Group 251">
                  <a:extLst>
                    <a:ext uri="{FF2B5EF4-FFF2-40B4-BE49-F238E27FC236}">
                      <a16:creationId xmlns:a16="http://schemas.microsoft.com/office/drawing/2014/main" id="{CB3FBE7C-0BFD-4D87-A5BF-EEE41EE2503A}"/>
                    </a:ext>
                  </a:extLst>
                </p:cNvPr>
                <p:cNvGrpSpPr>
                  <a:grpSpLocks/>
                </p:cNvGrpSpPr>
                <p:nvPr/>
              </p:nvGrpSpPr>
              <p:grpSpPr bwMode="auto">
                <a:xfrm>
                  <a:off x="5935944" y="2372476"/>
                  <a:ext cx="352626" cy="67656"/>
                  <a:chOff x="3840" y="1544"/>
                  <a:chExt cx="211" cy="46"/>
                </a:xfrm>
                <a:solidFill>
                  <a:schemeClr val="accent5">
                    <a:lumMod val="50000"/>
                  </a:schemeClr>
                </a:solidFill>
              </p:grpSpPr>
              <p:grpSp>
                <p:nvGrpSpPr>
                  <p:cNvPr id="907" name="Group 252">
                    <a:extLst>
                      <a:ext uri="{FF2B5EF4-FFF2-40B4-BE49-F238E27FC236}">
                        <a16:creationId xmlns:a16="http://schemas.microsoft.com/office/drawing/2014/main" id="{C88FA5F9-C34A-4C0E-83A4-2A79CC6FD3DE}"/>
                      </a:ext>
                    </a:extLst>
                  </p:cNvPr>
                  <p:cNvGrpSpPr>
                    <a:grpSpLocks/>
                  </p:cNvGrpSpPr>
                  <p:nvPr/>
                </p:nvGrpSpPr>
                <p:grpSpPr bwMode="auto">
                  <a:xfrm>
                    <a:off x="3840" y="1544"/>
                    <a:ext cx="56" cy="46"/>
                    <a:chOff x="3840" y="1544"/>
                    <a:chExt cx="56" cy="46"/>
                  </a:xfrm>
                  <a:grpFill/>
                </p:grpSpPr>
                <p:sp>
                  <p:nvSpPr>
                    <p:cNvPr id="911" name="Arco 253">
                      <a:extLst>
                        <a:ext uri="{FF2B5EF4-FFF2-40B4-BE49-F238E27FC236}">
                          <a16:creationId xmlns:a16="http://schemas.microsoft.com/office/drawing/2014/main" id="{6E869149-EE11-4023-AABF-72A9F9CC6A74}"/>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12" name="Line 254">
                      <a:extLst>
                        <a:ext uri="{FF2B5EF4-FFF2-40B4-BE49-F238E27FC236}">
                          <a16:creationId xmlns:a16="http://schemas.microsoft.com/office/drawing/2014/main" id="{32863742-7191-44D3-9026-7EFF48F66199}"/>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908" name="Line 255">
                    <a:extLst>
                      <a:ext uri="{FF2B5EF4-FFF2-40B4-BE49-F238E27FC236}">
                        <a16:creationId xmlns:a16="http://schemas.microsoft.com/office/drawing/2014/main" id="{A32FB63E-CACE-4735-94A2-2304B7593E69}"/>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909" name="Arco 256">
                    <a:extLst>
                      <a:ext uri="{FF2B5EF4-FFF2-40B4-BE49-F238E27FC236}">
                        <a16:creationId xmlns:a16="http://schemas.microsoft.com/office/drawing/2014/main" id="{861250CF-153B-465D-86D1-C388431736E9}"/>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10" name="Line 257">
                    <a:extLst>
                      <a:ext uri="{FF2B5EF4-FFF2-40B4-BE49-F238E27FC236}">
                        <a16:creationId xmlns:a16="http://schemas.microsoft.com/office/drawing/2014/main" id="{1CFFD3F9-1316-4B3C-9002-6182BCA3FAE6}"/>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67" name="Rectangle 258">
                  <a:extLst>
                    <a:ext uri="{FF2B5EF4-FFF2-40B4-BE49-F238E27FC236}">
                      <a16:creationId xmlns:a16="http://schemas.microsoft.com/office/drawing/2014/main" id="{22DC181A-687B-483D-886E-FC594030BE9E}"/>
                    </a:ext>
                  </a:extLst>
                </p:cNvPr>
                <p:cNvSpPr>
                  <a:spLocks noChangeArrowheads="1"/>
                </p:cNvSpPr>
                <p:nvPr/>
              </p:nvSpPr>
              <p:spPr bwMode="auto">
                <a:xfrm>
                  <a:off x="6036216" y="244454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868" name="Group 259">
                  <a:extLst>
                    <a:ext uri="{FF2B5EF4-FFF2-40B4-BE49-F238E27FC236}">
                      <a16:creationId xmlns:a16="http://schemas.microsoft.com/office/drawing/2014/main" id="{FBF3B635-61E5-40AE-8DCF-1D721281D6C1}"/>
                    </a:ext>
                  </a:extLst>
                </p:cNvPr>
                <p:cNvGrpSpPr>
                  <a:grpSpLocks/>
                </p:cNvGrpSpPr>
                <p:nvPr/>
              </p:nvGrpSpPr>
              <p:grpSpPr bwMode="auto">
                <a:xfrm>
                  <a:off x="5935944" y="2465134"/>
                  <a:ext cx="350955" cy="63244"/>
                  <a:chOff x="3840" y="1607"/>
                  <a:chExt cx="210" cy="43"/>
                </a:xfrm>
                <a:solidFill>
                  <a:schemeClr val="accent5">
                    <a:lumMod val="50000"/>
                  </a:schemeClr>
                </a:solidFill>
              </p:grpSpPr>
              <p:grpSp>
                <p:nvGrpSpPr>
                  <p:cNvPr id="901" name="Group 260">
                    <a:extLst>
                      <a:ext uri="{FF2B5EF4-FFF2-40B4-BE49-F238E27FC236}">
                        <a16:creationId xmlns:a16="http://schemas.microsoft.com/office/drawing/2014/main" id="{C4673C30-08B2-48F2-9251-32428E1FB538}"/>
                      </a:ext>
                    </a:extLst>
                  </p:cNvPr>
                  <p:cNvGrpSpPr>
                    <a:grpSpLocks/>
                  </p:cNvGrpSpPr>
                  <p:nvPr/>
                </p:nvGrpSpPr>
                <p:grpSpPr bwMode="auto">
                  <a:xfrm>
                    <a:off x="3840" y="1607"/>
                    <a:ext cx="56" cy="41"/>
                    <a:chOff x="3840" y="1607"/>
                    <a:chExt cx="56" cy="41"/>
                  </a:xfrm>
                  <a:grpFill/>
                </p:grpSpPr>
                <p:sp>
                  <p:nvSpPr>
                    <p:cNvPr id="905" name="Arco 261">
                      <a:extLst>
                        <a:ext uri="{FF2B5EF4-FFF2-40B4-BE49-F238E27FC236}">
                          <a16:creationId xmlns:a16="http://schemas.microsoft.com/office/drawing/2014/main" id="{7DCCFFE2-F0C2-48CB-A960-001B7D04EE16}"/>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06" name="Line 262">
                      <a:extLst>
                        <a:ext uri="{FF2B5EF4-FFF2-40B4-BE49-F238E27FC236}">
                          <a16:creationId xmlns:a16="http://schemas.microsoft.com/office/drawing/2014/main" id="{2D95C61F-19C0-479D-BC2E-E485D5BABB3F}"/>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902" name="Line 263">
                    <a:extLst>
                      <a:ext uri="{FF2B5EF4-FFF2-40B4-BE49-F238E27FC236}">
                        <a16:creationId xmlns:a16="http://schemas.microsoft.com/office/drawing/2014/main" id="{7C4C58A4-06C5-4960-AAE3-988CB1E6FE1A}"/>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903" name="Arco 264">
                    <a:extLst>
                      <a:ext uri="{FF2B5EF4-FFF2-40B4-BE49-F238E27FC236}">
                        <a16:creationId xmlns:a16="http://schemas.microsoft.com/office/drawing/2014/main" id="{5E261405-88CB-4818-A348-7C3351BC28E8}"/>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04" name="Line 265">
                    <a:extLst>
                      <a:ext uri="{FF2B5EF4-FFF2-40B4-BE49-F238E27FC236}">
                        <a16:creationId xmlns:a16="http://schemas.microsoft.com/office/drawing/2014/main" id="{0A42C98E-A16C-44EF-A405-08FEA15E63EB}"/>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69" name="Rectangle 266">
                  <a:extLst>
                    <a:ext uri="{FF2B5EF4-FFF2-40B4-BE49-F238E27FC236}">
                      <a16:creationId xmlns:a16="http://schemas.microsoft.com/office/drawing/2014/main" id="{B0ADBB07-3CA9-409C-8C26-5931189A447F}"/>
                    </a:ext>
                  </a:extLst>
                </p:cNvPr>
                <p:cNvSpPr>
                  <a:spLocks noChangeArrowheads="1"/>
                </p:cNvSpPr>
                <p:nvPr/>
              </p:nvSpPr>
              <p:spPr bwMode="auto">
                <a:xfrm>
                  <a:off x="6036216" y="2537203"/>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870" name="Group 267">
                  <a:extLst>
                    <a:ext uri="{FF2B5EF4-FFF2-40B4-BE49-F238E27FC236}">
                      <a16:creationId xmlns:a16="http://schemas.microsoft.com/office/drawing/2014/main" id="{5FD451F0-4877-4237-BDA0-6AA8D97C5D17}"/>
                    </a:ext>
                  </a:extLst>
                </p:cNvPr>
                <p:cNvGrpSpPr>
                  <a:grpSpLocks/>
                </p:cNvGrpSpPr>
                <p:nvPr/>
              </p:nvGrpSpPr>
              <p:grpSpPr bwMode="auto">
                <a:xfrm>
                  <a:off x="5935944" y="2557794"/>
                  <a:ext cx="350955" cy="64714"/>
                  <a:chOff x="3840" y="1670"/>
                  <a:chExt cx="210" cy="44"/>
                </a:xfrm>
                <a:solidFill>
                  <a:schemeClr val="accent5">
                    <a:lumMod val="50000"/>
                  </a:schemeClr>
                </a:solidFill>
              </p:grpSpPr>
              <p:grpSp>
                <p:nvGrpSpPr>
                  <p:cNvPr id="895" name="Group 268">
                    <a:extLst>
                      <a:ext uri="{FF2B5EF4-FFF2-40B4-BE49-F238E27FC236}">
                        <a16:creationId xmlns:a16="http://schemas.microsoft.com/office/drawing/2014/main" id="{F2F565C6-1B9E-4375-96D2-2471106C0F71}"/>
                      </a:ext>
                    </a:extLst>
                  </p:cNvPr>
                  <p:cNvGrpSpPr>
                    <a:grpSpLocks/>
                  </p:cNvGrpSpPr>
                  <p:nvPr/>
                </p:nvGrpSpPr>
                <p:grpSpPr bwMode="auto">
                  <a:xfrm>
                    <a:off x="3840" y="1670"/>
                    <a:ext cx="56" cy="44"/>
                    <a:chOff x="3840" y="1670"/>
                    <a:chExt cx="56" cy="44"/>
                  </a:xfrm>
                  <a:grpFill/>
                </p:grpSpPr>
                <p:sp>
                  <p:nvSpPr>
                    <p:cNvPr id="899" name="Arco 269">
                      <a:extLst>
                        <a:ext uri="{FF2B5EF4-FFF2-40B4-BE49-F238E27FC236}">
                          <a16:creationId xmlns:a16="http://schemas.microsoft.com/office/drawing/2014/main" id="{D77FAF93-242F-4C05-A83C-220DC6D9E6A7}"/>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00" name="Line 270">
                      <a:extLst>
                        <a:ext uri="{FF2B5EF4-FFF2-40B4-BE49-F238E27FC236}">
                          <a16:creationId xmlns:a16="http://schemas.microsoft.com/office/drawing/2014/main" id="{C79311F0-C969-49EA-823E-4C32F22867B4}"/>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96" name="Line 271">
                    <a:extLst>
                      <a:ext uri="{FF2B5EF4-FFF2-40B4-BE49-F238E27FC236}">
                        <a16:creationId xmlns:a16="http://schemas.microsoft.com/office/drawing/2014/main" id="{F31745DB-1296-4689-BC75-87E51750877C}"/>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97" name="Arco 272">
                    <a:extLst>
                      <a:ext uri="{FF2B5EF4-FFF2-40B4-BE49-F238E27FC236}">
                        <a16:creationId xmlns:a16="http://schemas.microsoft.com/office/drawing/2014/main" id="{F1CECF8F-283D-48D2-8181-6B9E7853F8AD}"/>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98" name="Line 273">
                    <a:extLst>
                      <a:ext uri="{FF2B5EF4-FFF2-40B4-BE49-F238E27FC236}">
                        <a16:creationId xmlns:a16="http://schemas.microsoft.com/office/drawing/2014/main" id="{1940256D-DEA2-4FE9-AE76-A86A2808EEF3}"/>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71" name="Rectangle 274">
                  <a:extLst>
                    <a:ext uri="{FF2B5EF4-FFF2-40B4-BE49-F238E27FC236}">
                      <a16:creationId xmlns:a16="http://schemas.microsoft.com/office/drawing/2014/main" id="{A7B01BF0-F0B0-41CA-AD88-5797C5481E56}"/>
                    </a:ext>
                  </a:extLst>
                </p:cNvPr>
                <p:cNvSpPr>
                  <a:spLocks noChangeArrowheads="1"/>
                </p:cNvSpPr>
                <p:nvPr/>
              </p:nvSpPr>
              <p:spPr bwMode="auto">
                <a:xfrm>
                  <a:off x="6036216" y="2626920"/>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872" name="Group 275">
                  <a:extLst>
                    <a:ext uri="{FF2B5EF4-FFF2-40B4-BE49-F238E27FC236}">
                      <a16:creationId xmlns:a16="http://schemas.microsoft.com/office/drawing/2014/main" id="{37CE2EC1-2DC3-42D7-A044-4C912E9244E6}"/>
                    </a:ext>
                  </a:extLst>
                </p:cNvPr>
                <p:cNvGrpSpPr>
                  <a:grpSpLocks/>
                </p:cNvGrpSpPr>
                <p:nvPr/>
              </p:nvGrpSpPr>
              <p:grpSpPr bwMode="auto">
                <a:xfrm>
                  <a:off x="5935944" y="2647511"/>
                  <a:ext cx="350955" cy="64714"/>
                  <a:chOff x="3840" y="1731"/>
                  <a:chExt cx="210" cy="44"/>
                </a:xfrm>
                <a:solidFill>
                  <a:schemeClr val="accent5">
                    <a:lumMod val="50000"/>
                  </a:schemeClr>
                </a:solidFill>
              </p:grpSpPr>
              <p:grpSp>
                <p:nvGrpSpPr>
                  <p:cNvPr id="889" name="Group 276">
                    <a:extLst>
                      <a:ext uri="{FF2B5EF4-FFF2-40B4-BE49-F238E27FC236}">
                        <a16:creationId xmlns:a16="http://schemas.microsoft.com/office/drawing/2014/main" id="{977F84B6-BD22-4DCF-AFFA-BADF7F4BBF69}"/>
                      </a:ext>
                    </a:extLst>
                  </p:cNvPr>
                  <p:cNvGrpSpPr>
                    <a:grpSpLocks/>
                  </p:cNvGrpSpPr>
                  <p:nvPr/>
                </p:nvGrpSpPr>
                <p:grpSpPr bwMode="auto">
                  <a:xfrm>
                    <a:off x="3840" y="1731"/>
                    <a:ext cx="56" cy="42"/>
                    <a:chOff x="3840" y="1731"/>
                    <a:chExt cx="56" cy="42"/>
                  </a:xfrm>
                  <a:grpFill/>
                </p:grpSpPr>
                <p:sp>
                  <p:nvSpPr>
                    <p:cNvPr id="893" name="Arco 277">
                      <a:extLst>
                        <a:ext uri="{FF2B5EF4-FFF2-40B4-BE49-F238E27FC236}">
                          <a16:creationId xmlns:a16="http://schemas.microsoft.com/office/drawing/2014/main" id="{75CDD126-87B7-4D83-B876-5147F9B1EA74}"/>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94" name="Line 278">
                      <a:extLst>
                        <a:ext uri="{FF2B5EF4-FFF2-40B4-BE49-F238E27FC236}">
                          <a16:creationId xmlns:a16="http://schemas.microsoft.com/office/drawing/2014/main" id="{C4DC10F1-ED81-48DC-AB83-5FE22C6C2EE6}"/>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90" name="Line 279">
                    <a:extLst>
                      <a:ext uri="{FF2B5EF4-FFF2-40B4-BE49-F238E27FC236}">
                        <a16:creationId xmlns:a16="http://schemas.microsoft.com/office/drawing/2014/main" id="{ACAA44C7-BA4C-48B9-BBD4-E48EEF8F23D1}"/>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91" name="Arco 280">
                    <a:extLst>
                      <a:ext uri="{FF2B5EF4-FFF2-40B4-BE49-F238E27FC236}">
                        <a16:creationId xmlns:a16="http://schemas.microsoft.com/office/drawing/2014/main" id="{92447409-6AD2-48B3-826A-8A6371C6BA93}"/>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92" name="Line 281">
                    <a:extLst>
                      <a:ext uri="{FF2B5EF4-FFF2-40B4-BE49-F238E27FC236}">
                        <a16:creationId xmlns:a16="http://schemas.microsoft.com/office/drawing/2014/main" id="{A070C035-573F-4FE3-BE20-6CC1A8212B79}"/>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73" name="Rectangle 282">
                  <a:extLst>
                    <a:ext uri="{FF2B5EF4-FFF2-40B4-BE49-F238E27FC236}">
                      <a16:creationId xmlns:a16="http://schemas.microsoft.com/office/drawing/2014/main" id="{2D12CC7A-9D68-4516-8560-6F5F3F819984}"/>
                    </a:ext>
                  </a:extLst>
                </p:cNvPr>
                <p:cNvSpPr>
                  <a:spLocks noChangeArrowheads="1"/>
                </p:cNvSpPr>
                <p:nvPr/>
              </p:nvSpPr>
              <p:spPr bwMode="auto">
                <a:xfrm>
                  <a:off x="6036216" y="2719579"/>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874" name="Rectangle 283">
                  <a:extLst>
                    <a:ext uri="{FF2B5EF4-FFF2-40B4-BE49-F238E27FC236}">
                      <a16:creationId xmlns:a16="http://schemas.microsoft.com/office/drawing/2014/main" id="{10D2F25B-3FCD-4427-8634-487C974A5968}"/>
                    </a:ext>
                  </a:extLst>
                </p:cNvPr>
                <p:cNvSpPr>
                  <a:spLocks noChangeArrowheads="1"/>
                </p:cNvSpPr>
                <p:nvPr/>
              </p:nvSpPr>
              <p:spPr bwMode="auto">
                <a:xfrm>
                  <a:off x="6036216" y="2809297"/>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875" name="Group 284">
                  <a:extLst>
                    <a:ext uri="{FF2B5EF4-FFF2-40B4-BE49-F238E27FC236}">
                      <a16:creationId xmlns:a16="http://schemas.microsoft.com/office/drawing/2014/main" id="{94283BC7-C27C-44DE-95BC-7973BC92F8F7}"/>
                    </a:ext>
                  </a:extLst>
                </p:cNvPr>
                <p:cNvGrpSpPr>
                  <a:grpSpLocks/>
                </p:cNvGrpSpPr>
                <p:nvPr/>
              </p:nvGrpSpPr>
              <p:grpSpPr bwMode="auto">
                <a:xfrm>
                  <a:off x="5935944" y="2829888"/>
                  <a:ext cx="350955" cy="66185"/>
                  <a:chOff x="3840" y="1855"/>
                  <a:chExt cx="210" cy="45"/>
                </a:xfrm>
                <a:solidFill>
                  <a:schemeClr val="accent5">
                    <a:lumMod val="50000"/>
                  </a:schemeClr>
                </a:solidFill>
              </p:grpSpPr>
              <p:grpSp>
                <p:nvGrpSpPr>
                  <p:cNvPr id="883" name="Group 285">
                    <a:extLst>
                      <a:ext uri="{FF2B5EF4-FFF2-40B4-BE49-F238E27FC236}">
                        <a16:creationId xmlns:a16="http://schemas.microsoft.com/office/drawing/2014/main" id="{9129821D-6DFC-480A-B2C6-6253327C3139}"/>
                      </a:ext>
                    </a:extLst>
                  </p:cNvPr>
                  <p:cNvGrpSpPr>
                    <a:grpSpLocks/>
                  </p:cNvGrpSpPr>
                  <p:nvPr/>
                </p:nvGrpSpPr>
                <p:grpSpPr bwMode="auto">
                  <a:xfrm>
                    <a:off x="3840" y="1855"/>
                    <a:ext cx="56" cy="45"/>
                    <a:chOff x="3840" y="1855"/>
                    <a:chExt cx="56" cy="45"/>
                  </a:xfrm>
                  <a:grpFill/>
                </p:grpSpPr>
                <p:sp>
                  <p:nvSpPr>
                    <p:cNvPr id="887" name="Arco 286">
                      <a:extLst>
                        <a:ext uri="{FF2B5EF4-FFF2-40B4-BE49-F238E27FC236}">
                          <a16:creationId xmlns:a16="http://schemas.microsoft.com/office/drawing/2014/main" id="{C333E4EA-CB5E-459E-B6AF-1237089D2A69}"/>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88" name="Line 287">
                      <a:extLst>
                        <a:ext uri="{FF2B5EF4-FFF2-40B4-BE49-F238E27FC236}">
                          <a16:creationId xmlns:a16="http://schemas.microsoft.com/office/drawing/2014/main" id="{1FE1B551-9353-4CB5-90FD-9AE9FA983D08}"/>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84" name="Line 288">
                    <a:extLst>
                      <a:ext uri="{FF2B5EF4-FFF2-40B4-BE49-F238E27FC236}">
                        <a16:creationId xmlns:a16="http://schemas.microsoft.com/office/drawing/2014/main" id="{F42A7A8C-134D-4B94-81B0-9074DF683806}"/>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85" name="Arco 289">
                    <a:extLst>
                      <a:ext uri="{FF2B5EF4-FFF2-40B4-BE49-F238E27FC236}">
                        <a16:creationId xmlns:a16="http://schemas.microsoft.com/office/drawing/2014/main" id="{F66D1F52-0973-4523-B96F-0F7ECF3D7D3D}"/>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86" name="Line 290">
                    <a:extLst>
                      <a:ext uri="{FF2B5EF4-FFF2-40B4-BE49-F238E27FC236}">
                        <a16:creationId xmlns:a16="http://schemas.microsoft.com/office/drawing/2014/main" id="{C8D5299A-6EEA-4758-90B6-C4FA8B1030AF}"/>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876" name="Group 291">
                  <a:extLst>
                    <a:ext uri="{FF2B5EF4-FFF2-40B4-BE49-F238E27FC236}">
                      <a16:creationId xmlns:a16="http://schemas.microsoft.com/office/drawing/2014/main" id="{7DADB9FB-E309-48C8-9B69-69A168645A18}"/>
                    </a:ext>
                  </a:extLst>
                </p:cNvPr>
                <p:cNvGrpSpPr>
                  <a:grpSpLocks/>
                </p:cNvGrpSpPr>
                <p:nvPr/>
              </p:nvGrpSpPr>
              <p:grpSpPr bwMode="auto">
                <a:xfrm>
                  <a:off x="5935944" y="2740170"/>
                  <a:ext cx="350955" cy="64714"/>
                  <a:chOff x="3840" y="1794"/>
                  <a:chExt cx="210" cy="44"/>
                </a:xfrm>
                <a:solidFill>
                  <a:schemeClr val="accent5">
                    <a:lumMod val="50000"/>
                  </a:schemeClr>
                </a:solidFill>
              </p:grpSpPr>
              <p:grpSp>
                <p:nvGrpSpPr>
                  <p:cNvPr id="877" name="Group 292">
                    <a:extLst>
                      <a:ext uri="{FF2B5EF4-FFF2-40B4-BE49-F238E27FC236}">
                        <a16:creationId xmlns:a16="http://schemas.microsoft.com/office/drawing/2014/main" id="{5F37D132-AA8B-4ECF-A7A2-0C1AF76FF5F3}"/>
                      </a:ext>
                    </a:extLst>
                  </p:cNvPr>
                  <p:cNvGrpSpPr>
                    <a:grpSpLocks/>
                  </p:cNvGrpSpPr>
                  <p:nvPr/>
                </p:nvGrpSpPr>
                <p:grpSpPr bwMode="auto">
                  <a:xfrm>
                    <a:off x="3840" y="1794"/>
                    <a:ext cx="56" cy="44"/>
                    <a:chOff x="3840" y="1794"/>
                    <a:chExt cx="56" cy="44"/>
                  </a:xfrm>
                  <a:grpFill/>
                </p:grpSpPr>
                <p:sp>
                  <p:nvSpPr>
                    <p:cNvPr id="881" name="Arco 293">
                      <a:extLst>
                        <a:ext uri="{FF2B5EF4-FFF2-40B4-BE49-F238E27FC236}">
                          <a16:creationId xmlns:a16="http://schemas.microsoft.com/office/drawing/2014/main" id="{B38B7D3F-6D8B-4DD8-B778-933B66CFE5A4}"/>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82" name="Line 294">
                      <a:extLst>
                        <a:ext uri="{FF2B5EF4-FFF2-40B4-BE49-F238E27FC236}">
                          <a16:creationId xmlns:a16="http://schemas.microsoft.com/office/drawing/2014/main" id="{0C184D83-0E86-4510-BCD8-F607E6E15F7F}"/>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78" name="Line 295">
                    <a:extLst>
                      <a:ext uri="{FF2B5EF4-FFF2-40B4-BE49-F238E27FC236}">
                        <a16:creationId xmlns:a16="http://schemas.microsoft.com/office/drawing/2014/main" id="{735EF5D6-F8E5-455F-9A85-1908C794FE39}"/>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79" name="Arco 296">
                    <a:extLst>
                      <a:ext uri="{FF2B5EF4-FFF2-40B4-BE49-F238E27FC236}">
                        <a16:creationId xmlns:a16="http://schemas.microsoft.com/office/drawing/2014/main" id="{1209323C-5155-4A90-A622-10F10E846367}"/>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80" name="Line 297">
                    <a:extLst>
                      <a:ext uri="{FF2B5EF4-FFF2-40B4-BE49-F238E27FC236}">
                        <a16:creationId xmlns:a16="http://schemas.microsoft.com/office/drawing/2014/main" id="{32A2F718-A0D7-4F35-BFD5-FD7199D21BA4}"/>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grpSp>
            <p:nvGrpSpPr>
              <p:cNvPr id="17" name="Grupo 16">
                <a:extLst>
                  <a:ext uri="{FF2B5EF4-FFF2-40B4-BE49-F238E27FC236}">
                    <a16:creationId xmlns:a16="http://schemas.microsoft.com/office/drawing/2014/main" id="{BDAE0765-AF1B-47A9-8303-D611EC530967}"/>
                  </a:ext>
                </a:extLst>
              </p:cNvPr>
              <p:cNvGrpSpPr/>
              <p:nvPr/>
            </p:nvGrpSpPr>
            <p:grpSpPr>
              <a:xfrm>
                <a:off x="2173562" y="2654066"/>
                <a:ext cx="490023" cy="179025"/>
                <a:chOff x="2173562" y="3301766"/>
                <a:chExt cx="490023" cy="179025"/>
              </a:xfrm>
            </p:grpSpPr>
            <p:grpSp>
              <p:nvGrpSpPr>
                <p:cNvPr id="926" name="Grupo 925">
                  <a:extLst>
                    <a:ext uri="{FF2B5EF4-FFF2-40B4-BE49-F238E27FC236}">
                      <a16:creationId xmlns:a16="http://schemas.microsoft.com/office/drawing/2014/main" id="{73F87E6B-CDCE-4E25-9E5A-D77B99903D8C}"/>
                    </a:ext>
                  </a:extLst>
                </p:cNvPr>
                <p:cNvGrpSpPr/>
                <p:nvPr/>
              </p:nvGrpSpPr>
              <p:grpSpPr>
                <a:xfrm rot="16200000" flipV="1">
                  <a:off x="2312652" y="3176968"/>
                  <a:ext cx="179025" cy="428621"/>
                  <a:chOff x="4467225" y="1839900"/>
                  <a:chExt cx="285777" cy="649482"/>
                </a:xfrm>
              </p:grpSpPr>
              <p:grpSp>
                <p:nvGrpSpPr>
                  <p:cNvPr id="931" name="Grupo 930">
                    <a:extLst>
                      <a:ext uri="{FF2B5EF4-FFF2-40B4-BE49-F238E27FC236}">
                        <a16:creationId xmlns:a16="http://schemas.microsoft.com/office/drawing/2014/main" id="{14910432-819A-4951-9D78-22B182486706}"/>
                      </a:ext>
                    </a:extLst>
                  </p:cNvPr>
                  <p:cNvGrpSpPr/>
                  <p:nvPr/>
                </p:nvGrpSpPr>
                <p:grpSpPr>
                  <a:xfrm>
                    <a:off x="4467225" y="1839900"/>
                    <a:ext cx="285777" cy="344682"/>
                    <a:chOff x="4467225" y="1839900"/>
                    <a:chExt cx="285777" cy="344682"/>
                  </a:xfrm>
                  <a:solidFill>
                    <a:schemeClr val="accent5">
                      <a:lumMod val="50000"/>
                    </a:schemeClr>
                  </a:solidFill>
                </p:grpSpPr>
                <p:sp>
                  <p:nvSpPr>
                    <p:cNvPr id="936" name="Elipse 935">
                      <a:extLst>
                        <a:ext uri="{FF2B5EF4-FFF2-40B4-BE49-F238E27FC236}">
                          <a16:creationId xmlns:a16="http://schemas.microsoft.com/office/drawing/2014/main" id="{7F075AB2-88B5-4B61-BB56-2497F5C1F42F}"/>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937" name="Elipse 936">
                      <a:extLst>
                        <a:ext uri="{FF2B5EF4-FFF2-40B4-BE49-F238E27FC236}">
                          <a16:creationId xmlns:a16="http://schemas.microsoft.com/office/drawing/2014/main" id="{04F10107-3C40-4E0D-88AD-5F2B810F3061}"/>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938" name="Elipse 937">
                      <a:extLst>
                        <a:ext uri="{FF2B5EF4-FFF2-40B4-BE49-F238E27FC236}">
                          <a16:creationId xmlns:a16="http://schemas.microsoft.com/office/drawing/2014/main" id="{205601C7-75F9-4703-8D05-99B274061F26}"/>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nvGrpSpPr>
                  <p:cNvPr id="932" name="Grupo 931">
                    <a:extLst>
                      <a:ext uri="{FF2B5EF4-FFF2-40B4-BE49-F238E27FC236}">
                        <a16:creationId xmlns:a16="http://schemas.microsoft.com/office/drawing/2014/main" id="{1B288F2C-9127-4DCE-B403-5C29353518BA}"/>
                      </a:ext>
                    </a:extLst>
                  </p:cNvPr>
                  <p:cNvGrpSpPr/>
                  <p:nvPr/>
                </p:nvGrpSpPr>
                <p:grpSpPr>
                  <a:xfrm>
                    <a:off x="4467225" y="2144700"/>
                    <a:ext cx="285777" cy="344682"/>
                    <a:chOff x="4467225" y="1839900"/>
                    <a:chExt cx="285777" cy="344682"/>
                  </a:xfrm>
                  <a:solidFill>
                    <a:schemeClr val="accent5">
                      <a:lumMod val="50000"/>
                    </a:schemeClr>
                  </a:solidFill>
                </p:grpSpPr>
                <p:sp>
                  <p:nvSpPr>
                    <p:cNvPr id="933" name="Elipse 932">
                      <a:extLst>
                        <a:ext uri="{FF2B5EF4-FFF2-40B4-BE49-F238E27FC236}">
                          <a16:creationId xmlns:a16="http://schemas.microsoft.com/office/drawing/2014/main" id="{032E9004-D4C1-4A99-9828-E7B603773CE0}"/>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934" name="Elipse 933">
                      <a:extLst>
                        <a:ext uri="{FF2B5EF4-FFF2-40B4-BE49-F238E27FC236}">
                          <a16:creationId xmlns:a16="http://schemas.microsoft.com/office/drawing/2014/main" id="{E965066F-CBB8-4210-9AA2-D2215795DA28}"/>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935" name="Elipse 934">
                      <a:extLst>
                        <a:ext uri="{FF2B5EF4-FFF2-40B4-BE49-F238E27FC236}">
                          <a16:creationId xmlns:a16="http://schemas.microsoft.com/office/drawing/2014/main" id="{30BD09FE-CF17-435D-964A-6EB006B11E39}"/>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grpSp>
              <p:nvGrpSpPr>
                <p:cNvPr id="16" name="Grupo 15">
                  <a:extLst>
                    <a:ext uri="{FF2B5EF4-FFF2-40B4-BE49-F238E27FC236}">
                      <a16:creationId xmlns:a16="http://schemas.microsoft.com/office/drawing/2014/main" id="{6C000BBD-D315-4BA6-B4F3-4E8E84D12CAF}"/>
                    </a:ext>
                  </a:extLst>
                </p:cNvPr>
                <p:cNvGrpSpPr/>
                <p:nvPr/>
              </p:nvGrpSpPr>
              <p:grpSpPr>
                <a:xfrm>
                  <a:off x="2173562" y="3329301"/>
                  <a:ext cx="490023" cy="124585"/>
                  <a:chOff x="2173562" y="3329301"/>
                  <a:chExt cx="490023" cy="124585"/>
                </a:xfrm>
              </p:grpSpPr>
              <p:sp>
                <p:nvSpPr>
                  <p:cNvPr id="929" name="Rectangle 232" descr="Small confetti">
                    <a:extLst>
                      <a:ext uri="{FF2B5EF4-FFF2-40B4-BE49-F238E27FC236}">
                        <a16:creationId xmlns:a16="http://schemas.microsoft.com/office/drawing/2014/main" id="{17E79C01-7AA1-4EFB-90A1-41B096292519}"/>
                      </a:ext>
                    </a:extLst>
                  </p:cNvPr>
                  <p:cNvSpPr>
                    <a:spLocks noChangeArrowheads="1"/>
                  </p:cNvSpPr>
                  <p:nvPr/>
                </p:nvSpPr>
                <p:spPr bwMode="auto">
                  <a:xfrm rot="16200000">
                    <a:off x="2574600" y="3364901"/>
                    <a:ext cx="124585" cy="53385"/>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930" name="Rectangle 230" descr="Small confetti">
                    <a:extLst>
                      <a:ext uri="{FF2B5EF4-FFF2-40B4-BE49-F238E27FC236}">
                        <a16:creationId xmlns:a16="http://schemas.microsoft.com/office/drawing/2014/main" id="{EB131D24-E525-42C7-AEBD-88D906026683}"/>
                      </a:ext>
                    </a:extLst>
                  </p:cNvPr>
                  <p:cNvSpPr>
                    <a:spLocks noChangeArrowheads="1"/>
                  </p:cNvSpPr>
                  <p:nvPr/>
                </p:nvSpPr>
                <p:spPr bwMode="auto">
                  <a:xfrm rot="16200000">
                    <a:off x="2139963" y="3377551"/>
                    <a:ext cx="96318" cy="29119"/>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grpSp>
          <p:sp>
            <p:nvSpPr>
              <p:cNvPr id="995" name="Rectángulo: esquinas redondeadas 994">
                <a:extLst>
                  <a:ext uri="{FF2B5EF4-FFF2-40B4-BE49-F238E27FC236}">
                    <a16:creationId xmlns:a16="http://schemas.microsoft.com/office/drawing/2014/main" id="{C8CE35FE-117A-4E7D-9FA2-53AE99718145}"/>
                  </a:ext>
                </a:extLst>
              </p:cNvPr>
              <p:cNvSpPr/>
              <p:nvPr/>
            </p:nvSpPr>
            <p:spPr bwMode="auto">
              <a:xfrm rot="16200000" flipH="1">
                <a:off x="1848049" y="3101116"/>
                <a:ext cx="636473" cy="273948"/>
              </a:xfrm>
              <a:prstGeom prst="roundRect">
                <a:avLst/>
              </a:prstGeom>
              <a:blipFill>
                <a:blip r:embed="rId2"/>
                <a:tile tx="0" ty="0" sx="100000" sy="100000" flip="none" algn="tl"/>
              </a:blipFill>
              <a:ln w="254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nvGrpSpPr>
              <p:cNvPr id="1005" name="Grupo 1004">
                <a:extLst>
                  <a:ext uri="{FF2B5EF4-FFF2-40B4-BE49-F238E27FC236}">
                    <a16:creationId xmlns:a16="http://schemas.microsoft.com/office/drawing/2014/main" id="{7AA7645F-7E98-4A99-9C29-B7DC1EC242A0}"/>
                  </a:ext>
                </a:extLst>
              </p:cNvPr>
              <p:cNvGrpSpPr/>
              <p:nvPr/>
            </p:nvGrpSpPr>
            <p:grpSpPr>
              <a:xfrm>
                <a:off x="2173562" y="3673241"/>
                <a:ext cx="490023" cy="179025"/>
                <a:chOff x="2173562" y="3301766"/>
                <a:chExt cx="490023" cy="179025"/>
              </a:xfrm>
            </p:grpSpPr>
            <p:grpSp>
              <p:nvGrpSpPr>
                <p:cNvPr id="1006" name="Grupo 1005">
                  <a:extLst>
                    <a:ext uri="{FF2B5EF4-FFF2-40B4-BE49-F238E27FC236}">
                      <a16:creationId xmlns:a16="http://schemas.microsoft.com/office/drawing/2014/main" id="{F1CAA989-1A9E-4DCF-8285-46E5DD958C14}"/>
                    </a:ext>
                  </a:extLst>
                </p:cNvPr>
                <p:cNvGrpSpPr/>
                <p:nvPr/>
              </p:nvGrpSpPr>
              <p:grpSpPr>
                <a:xfrm rot="16200000" flipV="1">
                  <a:off x="2312652" y="3176968"/>
                  <a:ext cx="179025" cy="428621"/>
                  <a:chOff x="4467225" y="1839900"/>
                  <a:chExt cx="285777" cy="649482"/>
                </a:xfrm>
              </p:grpSpPr>
              <p:grpSp>
                <p:nvGrpSpPr>
                  <p:cNvPr id="1010" name="Grupo 1009">
                    <a:extLst>
                      <a:ext uri="{FF2B5EF4-FFF2-40B4-BE49-F238E27FC236}">
                        <a16:creationId xmlns:a16="http://schemas.microsoft.com/office/drawing/2014/main" id="{C95B1DD7-4DFE-4181-A3F8-94D1ECA4AC3A}"/>
                      </a:ext>
                    </a:extLst>
                  </p:cNvPr>
                  <p:cNvGrpSpPr/>
                  <p:nvPr/>
                </p:nvGrpSpPr>
                <p:grpSpPr>
                  <a:xfrm>
                    <a:off x="4467225" y="1839900"/>
                    <a:ext cx="285777" cy="344682"/>
                    <a:chOff x="4467225" y="1839900"/>
                    <a:chExt cx="285777" cy="344682"/>
                  </a:xfrm>
                  <a:solidFill>
                    <a:schemeClr val="accent5">
                      <a:lumMod val="50000"/>
                    </a:schemeClr>
                  </a:solidFill>
                </p:grpSpPr>
                <p:sp>
                  <p:nvSpPr>
                    <p:cNvPr id="1015" name="Elipse 1014">
                      <a:extLst>
                        <a:ext uri="{FF2B5EF4-FFF2-40B4-BE49-F238E27FC236}">
                          <a16:creationId xmlns:a16="http://schemas.microsoft.com/office/drawing/2014/main" id="{FD0E3CF3-719A-420C-BD1C-CC2C17E63585}"/>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016" name="Elipse 1015">
                      <a:extLst>
                        <a:ext uri="{FF2B5EF4-FFF2-40B4-BE49-F238E27FC236}">
                          <a16:creationId xmlns:a16="http://schemas.microsoft.com/office/drawing/2014/main" id="{64857BD5-9B9F-4545-A68D-9720F47CDC83}"/>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1017" name="Elipse 1016">
                      <a:extLst>
                        <a:ext uri="{FF2B5EF4-FFF2-40B4-BE49-F238E27FC236}">
                          <a16:creationId xmlns:a16="http://schemas.microsoft.com/office/drawing/2014/main" id="{7CD8E424-0FD3-4E2E-B062-89C517356BD7}"/>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nvGrpSpPr>
                  <p:cNvPr id="1011" name="Grupo 1010">
                    <a:extLst>
                      <a:ext uri="{FF2B5EF4-FFF2-40B4-BE49-F238E27FC236}">
                        <a16:creationId xmlns:a16="http://schemas.microsoft.com/office/drawing/2014/main" id="{C4F6BC11-48BD-43FA-8EEB-4D08318251D8}"/>
                      </a:ext>
                    </a:extLst>
                  </p:cNvPr>
                  <p:cNvGrpSpPr/>
                  <p:nvPr/>
                </p:nvGrpSpPr>
                <p:grpSpPr>
                  <a:xfrm>
                    <a:off x="4467225" y="2144700"/>
                    <a:ext cx="285777" cy="344682"/>
                    <a:chOff x="4467225" y="1839900"/>
                    <a:chExt cx="285777" cy="344682"/>
                  </a:xfrm>
                  <a:solidFill>
                    <a:schemeClr val="accent5">
                      <a:lumMod val="50000"/>
                    </a:schemeClr>
                  </a:solidFill>
                </p:grpSpPr>
                <p:sp>
                  <p:nvSpPr>
                    <p:cNvPr id="1012" name="Elipse 1011">
                      <a:extLst>
                        <a:ext uri="{FF2B5EF4-FFF2-40B4-BE49-F238E27FC236}">
                          <a16:creationId xmlns:a16="http://schemas.microsoft.com/office/drawing/2014/main" id="{4CC51219-EFCA-4B98-8A5C-A78789B4038F}"/>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013" name="Elipse 1012">
                      <a:extLst>
                        <a:ext uri="{FF2B5EF4-FFF2-40B4-BE49-F238E27FC236}">
                          <a16:creationId xmlns:a16="http://schemas.microsoft.com/office/drawing/2014/main" id="{F8E16268-324E-42EF-A19C-00DFA8035525}"/>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1014" name="Elipse 1013">
                      <a:extLst>
                        <a:ext uri="{FF2B5EF4-FFF2-40B4-BE49-F238E27FC236}">
                          <a16:creationId xmlns:a16="http://schemas.microsoft.com/office/drawing/2014/main" id="{7E16B393-7D79-4A82-BE7A-4795D3F2C0F5}"/>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grpSp>
              <p:nvGrpSpPr>
                <p:cNvPr id="1007" name="Grupo 1006">
                  <a:extLst>
                    <a:ext uri="{FF2B5EF4-FFF2-40B4-BE49-F238E27FC236}">
                      <a16:creationId xmlns:a16="http://schemas.microsoft.com/office/drawing/2014/main" id="{F2C45F59-291E-474A-957C-AD5C21B78B94}"/>
                    </a:ext>
                  </a:extLst>
                </p:cNvPr>
                <p:cNvGrpSpPr/>
                <p:nvPr/>
              </p:nvGrpSpPr>
              <p:grpSpPr>
                <a:xfrm>
                  <a:off x="2173562" y="3329301"/>
                  <a:ext cx="490023" cy="124585"/>
                  <a:chOff x="2173562" y="3329301"/>
                  <a:chExt cx="490023" cy="124585"/>
                </a:xfrm>
              </p:grpSpPr>
              <p:sp>
                <p:nvSpPr>
                  <p:cNvPr id="1008" name="Rectangle 232" descr="Small confetti">
                    <a:extLst>
                      <a:ext uri="{FF2B5EF4-FFF2-40B4-BE49-F238E27FC236}">
                        <a16:creationId xmlns:a16="http://schemas.microsoft.com/office/drawing/2014/main" id="{C0320554-51B5-4777-A250-6659E52E7A8E}"/>
                      </a:ext>
                    </a:extLst>
                  </p:cNvPr>
                  <p:cNvSpPr>
                    <a:spLocks noChangeArrowheads="1"/>
                  </p:cNvSpPr>
                  <p:nvPr/>
                </p:nvSpPr>
                <p:spPr bwMode="auto">
                  <a:xfrm rot="16200000">
                    <a:off x="2574600" y="3364901"/>
                    <a:ext cx="124585" cy="53385"/>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009" name="Rectangle 230" descr="Small confetti">
                    <a:extLst>
                      <a:ext uri="{FF2B5EF4-FFF2-40B4-BE49-F238E27FC236}">
                        <a16:creationId xmlns:a16="http://schemas.microsoft.com/office/drawing/2014/main" id="{5E0A0619-98B2-4DBD-9132-5D6593B227F6}"/>
                      </a:ext>
                    </a:extLst>
                  </p:cNvPr>
                  <p:cNvSpPr>
                    <a:spLocks noChangeArrowheads="1"/>
                  </p:cNvSpPr>
                  <p:nvPr/>
                </p:nvSpPr>
                <p:spPr bwMode="auto">
                  <a:xfrm rot="16200000">
                    <a:off x="2139963" y="3377551"/>
                    <a:ext cx="96318" cy="29119"/>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grpSp>
          <p:grpSp>
            <p:nvGrpSpPr>
              <p:cNvPr id="1018" name="Grupo 1017">
                <a:extLst>
                  <a:ext uri="{FF2B5EF4-FFF2-40B4-BE49-F238E27FC236}">
                    <a16:creationId xmlns:a16="http://schemas.microsoft.com/office/drawing/2014/main" id="{018FDAC1-53B5-4A90-859E-819DA4ED195C}"/>
                  </a:ext>
                </a:extLst>
              </p:cNvPr>
              <p:cNvGrpSpPr/>
              <p:nvPr/>
            </p:nvGrpSpPr>
            <p:grpSpPr>
              <a:xfrm rot="16200000">
                <a:off x="1087712" y="2044466"/>
                <a:ext cx="490023" cy="179025"/>
                <a:chOff x="2173562" y="3301766"/>
                <a:chExt cx="490023" cy="179025"/>
              </a:xfrm>
            </p:grpSpPr>
            <p:grpSp>
              <p:nvGrpSpPr>
                <p:cNvPr id="1019" name="Grupo 1018">
                  <a:extLst>
                    <a:ext uri="{FF2B5EF4-FFF2-40B4-BE49-F238E27FC236}">
                      <a16:creationId xmlns:a16="http://schemas.microsoft.com/office/drawing/2014/main" id="{5CD6C06A-6DFD-494A-8472-5E74009E532E}"/>
                    </a:ext>
                  </a:extLst>
                </p:cNvPr>
                <p:cNvGrpSpPr/>
                <p:nvPr/>
              </p:nvGrpSpPr>
              <p:grpSpPr>
                <a:xfrm rot="16200000" flipV="1">
                  <a:off x="2312652" y="3176968"/>
                  <a:ext cx="179025" cy="428621"/>
                  <a:chOff x="4467225" y="1839900"/>
                  <a:chExt cx="285777" cy="649482"/>
                </a:xfrm>
              </p:grpSpPr>
              <p:grpSp>
                <p:nvGrpSpPr>
                  <p:cNvPr id="1023" name="Grupo 1022">
                    <a:extLst>
                      <a:ext uri="{FF2B5EF4-FFF2-40B4-BE49-F238E27FC236}">
                        <a16:creationId xmlns:a16="http://schemas.microsoft.com/office/drawing/2014/main" id="{C67C483F-0487-44C6-8E67-1B0377373186}"/>
                      </a:ext>
                    </a:extLst>
                  </p:cNvPr>
                  <p:cNvGrpSpPr/>
                  <p:nvPr/>
                </p:nvGrpSpPr>
                <p:grpSpPr>
                  <a:xfrm>
                    <a:off x="4467225" y="1839900"/>
                    <a:ext cx="285777" cy="344682"/>
                    <a:chOff x="4467225" y="1839900"/>
                    <a:chExt cx="285777" cy="344682"/>
                  </a:xfrm>
                  <a:solidFill>
                    <a:schemeClr val="accent5">
                      <a:lumMod val="50000"/>
                    </a:schemeClr>
                  </a:solidFill>
                </p:grpSpPr>
                <p:sp>
                  <p:nvSpPr>
                    <p:cNvPr id="1028" name="Elipse 1027">
                      <a:extLst>
                        <a:ext uri="{FF2B5EF4-FFF2-40B4-BE49-F238E27FC236}">
                          <a16:creationId xmlns:a16="http://schemas.microsoft.com/office/drawing/2014/main" id="{1F35F123-C015-4664-954F-45A401F7CF3A}"/>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029" name="Elipse 1028">
                      <a:extLst>
                        <a:ext uri="{FF2B5EF4-FFF2-40B4-BE49-F238E27FC236}">
                          <a16:creationId xmlns:a16="http://schemas.microsoft.com/office/drawing/2014/main" id="{1D650558-59D8-477B-AF61-49EE81386E56}"/>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1030" name="Elipse 1029">
                      <a:extLst>
                        <a:ext uri="{FF2B5EF4-FFF2-40B4-BE49-F238E27FC236}">
                          <a16:creationId xmlns:a16="http://schemas.microsoft.com/office/drawing/2014/main" id="{FFBAB4CB-4EE2-44A6-85D6-6308F6BF1708}"/>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nvGrpSpPr>
                  <p:cNvPr id="1024" name="Grupo 1023">
                    <a:extLst>
                      <a:ext uri="{FF2B5EF4-FFF2-40B4-BE49-F238E27FC236}">
                        <a16:creationId xmlns:a16="http://schemas.microsoft.com/office/drawing/2014/main" id="{BF4D809C-0262-4B20-BDC8-7FB4C11B4B3C}"/>
                      </a:ext>
                    </a:extLst>
                  </p:cNvPr>
                  <p:cNvGrpSpPr/>
                  <p:nvPr/>
                </p:nvGrpSpPr>
                <p:grpSpPr>
                  <a:xfrm>
                    <a:off x="4467225" y="2144700"/>
                    <a:ext cx="285777" cy="344682"/>
                    <a:chOff x="4467225" y="1839900"/>
                    <a:chExt cx="285777" cy="344682"/>
                  </a:xfrm>
                  <a:solidFill>
                    <a:schemeClr val="accent5">
                      <a:lumMod val="50000"/>
                    </a:schemeClr>
                  </a:solidFill>
                </p:grpSpPr>
                <p:sp>
                  <p:nvSpPr>
                    <p:cNvPr id="1025" name="Elipse 1024">
                      <a:extLst>
                        <a:ext uri="{FF2B5EF4-FFF2-40B4-BE49-F238E27FC236}">
                          <a16:creationId xmlns:a16="http://schemas.microsoft.com/office/drawing/2014/main" id="{EA56FAF9-7FAC-4B9D-8F38-0C0FE573C7E3}"/>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026" name="Elipse 1025">
                      <a:extLst>
                        <a:ext uri="{FF2B5EF4-FFF2-40B4-BE49-F238E27FC236}">
                          <a16:creationId xmlns:a16="http://schemas.microsoft.com/office/drawing/2014/main" id="{674EB3B8-2CB9-4BD7-86ED-515521992663}"/>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1027" name="Elipse 1026">
                      <a:extLst>
                        <a:ext uri="{FF2B5EF4-FFF2-40B4-BE49-F238E27FC236}">
                          <a16:creationId xmlns:a16="http://schemas.microsoft.com/office/drawing/2014/main" id="{E8CBF455-F1D3-4CD3-852B-CBED0818D8A8}"/>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grpSp>
              <p:nvGrpSpPr>
                <p:cNvPr id="1020" name="Grupo 1019">
                  <a:extLst>
                    <a:ext uri="{FF2B5EF4-FFF2-40B4-BE49-F238E27FC236}">
                      <a16:creationId xmlns:a16="http://schemas.microsoft.com/office/drawing/2014/main" id="{7FB7E207-A22D-46C6-B4C3-1CB2D0FC42CE}"/>
                    </a:ext>
                  </a:extLst>
                </p:cNvPr>
                <p:cNvGrpSpPr/>
                <p:nvPr/>
              </p:nvGrpSpPr>
              <p:grpSpPr>
                <a:xfrm>
                  <a:off x="2173562" y="3329301"/>
                  <a:ext cx="490023" cy="124585"/>
                  <a:chOff x="2173562" y="3329301"/>
                  <a:chExt cx="490023" cy="124585"/>
                </a:xfrm>
              </p:grpSpPr>
              <p:sp>
                <p:nvSpPr>
                  <p:cNvPr id="1021" name="Rectangle 232" descr="Small confetti">
                    <a:extLst>
                      <a:ext uri="{FF2B5EF4-FFF2-40B4-BE49-F238E27FC236}">
                        <a16:creationId xmlns:a16="http://schemas.microsoft.com/office/drawing/2014/main" id="{98E8B2E4-2BE3-4D5A-B46B-05C92E9CFD46}"/>
                      </a:ext>
                    </a:extLst>
                  </p:cNvPr>
                  <p:cNvSpPr>
                    <a:spLocks noChangeArrowheads="1"/>
                  </p:cNvSpPr>
                  <p:nvPr/>
                </p:nvSpPr>
                <p:spPr bwMode="auto">
                  <a:xfrm rot="16200000">
                    <a:off x="2574600" y="3364901"/>
                    <a:ext cx="124585" cy="53385"/>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022" name="Rectangle 230" descr="Small confetti">
                    <a:extLst>
                      <a:ext uri="{FF2B5EF4-FFF2-40B4-BE49-F238E27FC236}">
                        <a16:creationId xmlns:a16="http://schemas.microsoft.com/office/drawing/2014/main" id="{ED347A66-C740-4D93-83BA-B106A109B514}"/>
                      </a:ext>
                    </a:extLst>
                  </p:cNvPr>
                  <p:cNvSpPr>
                    <a:spLocks noChangeArrowheads="1"/>
                  </p:cNvSpPr>
                  <p:nvPr/>
                </p:nvSpPr>
                <p:spPr bwMode="auto">
                  <a:xfrm rot="16200000">
                    <a:off x="2139963" y="3377551"/>
                    <a:ext cx="96318" cy="29119"/>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grpSp>
          <p:grpSp>
            <p:nvGrpSpPr>
              <p:cNvPr id="1031" name="Grupo 1030">
                <a:extLst>
                  <a:ext uri="{FF2B5EF4-FFF2-40B4-BE49-F238E27FC236}">
                    <a16:creationId xmlns:a16="http://schemas.microsoft.com/office/drawing/2014/main" id="{8154ABF5-E672-4D4D-AACD-680092C73ED4}"/>
                  </a:ext>
                </a:extLst>
              </p:cNvPr>
              <p:cNvGrpSpPr/>
              <p:nvPr/>
            </p:nvGrpSpPr>
            <p:grpSpPr>
              <a:xfrm rot="10800000">
                <a:off x="925787" y="3349391"/>
                <a:ext cx="490023" cy="179025"/>
                <a:chOff x="2173562" y="3301766"/>
                <a:chExt cx="490023" cy="179025"/>
              </a:xfrm>
            </p:grpSpPr>
            <p:grpSp>
              <p:nvGrpSpPr>
                <p:cNvPr id="1032" name="Grupo 1031">
                  <a:extLst>
                    <a:ext uri="{FF2B5EF4-FFF2-40B4-BE49-F238E27FC236}">
                      <a16:creationId xmlns:a16="http://schemas.microsoft.com/office/drawing/2014/main" id="{8A1DD9EE-670A-4216-A02A-219472DBD555}"/>
                    </a:ext>
                  </a:extLst>
                </p:cNvPr>
                <p:cNvGrpSpPr/>
                <p:nvPr/>
              </p:nvGrpSpPr>
              <p:grpSpPr>
                <a:xfrm rot="16200000" flipV="1">
                  <a:off x="2312652" y="3176968"/>
                  <a:ext cx="179025" cy="428621"/>
                  <a:chOff x="4467225" y="1839900"/>
                  <a:chExt cx="285777" cy="649482"/>
                </a:xfrm>
              </p:grpSpPr>
              <p:grpSp>
                <p:nvGrpSpPr>
                  <p:cNvPr id="1036" name="Grupo 1035">
                    <a:extLst>
                      <a:ext uri="{FF2B5EF4-FFF2-40B4-BE49-F238E27FC236}">
                        <a16:creationId xmlns:a16="http://schemas.microsoft.com/office/drawing/2014/main" id="{343BE12A-440B-4869-80E3-DBEB0296968F}"/>
                      </a:ext>
                    </a:extLst>
                  </p:cNvPr>
                  <p:cNvGrpSpPr/>
                  <p:nvPr/>
                </p:nvGrpSpPr>
                <p:grpSpPr>
                  <a:xfrm>
                    <a:off x="4467225" y="1839900"/>
                    <a:ext cx="285777" cy="344682"/>
                    <a:chOff x="4467225" y="1839900"/>
                    <a:chExt cx="285777" cy="344682"/>
                  </a:xfrm>
                  <a:solidFill>
                    <a:schemeClr val="accent5">
                      <a:lumMod val="50000"/>
                    </a:schemeClr>
                  </a:solidFill>
                </p:grpSpPr>
                <p:sp>
                  <p:nvSpPr>
                    <p:cNvPr id="1041" name="Elipse 1040">
                      <a:extLst>
                        <a:ext uri="{FF2B5EF4-FFF2-40B4-BE49-F238E27FC236}">
                          <a16:creationId xmlns:a16="http://schemas.microsoft.com/office/drawing/2014/main" id="{150540C6-FD37-45EC-9C45-EE4CE85C7066}"/>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042" name="Elipse 1041">
                      <a:extLst>
                        <a:ext uri="{FF2B5EF4-FFF2-40B4-BE49-F238E27FC236}">
                          <a16:creationId xmlns:a16="http://schemas.microsoft.com/office/drawing/2014/main" id="{11FA56DC-2ADC-4236-9AF9-1DB5045AC2DB}"/>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1043" name="Elipse 1042">
                      <a:extLst>
                        <a:ext uri="{FF2B5EF4-FFF2-40B4-BE49-F238E27FC236}">
                          <a16:creationId xmlns:a16="http://schemas.microsoft.com/office/drawing/2014/main" id="{D0565014-2FB4-4AB5-81B8-8D622EA7C332}"/>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nvGrpSpPr>
                  <p:cNvPr id="1037" name="Grupo 1036">
                    <a:extLst>
                      <a:ext uri="{FF2B5EF4-FFF2-40B4-BE49-F238E27FC236}">
                        <a16:creationId xmlns:a16="http://schemas.microsoft.com/office/drawing/2014/main" id="{3D4280A1-5B59-44FD-A89E-6CCD2D3155FF}"/>
                      </a:ext>
                    </a:extLst>
                  </p:cNvPr>
                  <p:cNvGrpSpPr/>
                  <p:nvPr/>
                </p:nvGrpSpPr>
                <p:grpSpPr>
                  <a:xfrm>
                    <a:off x="4467225" y="2144700"/>
                    <a:ext cx="285777" cy="344682"/>
                    <a:chOff x="4467225" y="1839900"/>
                    <a:chExt cx="285777" cy="344682"/>
                  </a:xfrm>
                  <a:solidFill>
                    <a:schemeClr val="accent5">
                      <a:lumMod val="50000"/>
                    </a:schemeClr>
                  </a:solidFill>
                </p:grpSpPr>
                <p:sp>
                  <p:nvSpPr>
                    <p:cNvPr id="1038" name="Elipse 1037">
                      <a:extLst>
                        <a:ext uri="{FF2B5EF4-FFF2-40B4-BE49-F238E27FC236}">
                          <a16:creationId xmlns:a16="http://schemas.microsoft.com/office/drawing/2014/main" id="{D5FE0057-5142-4E3C-8885-909DF24CE2BA}"/>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039" name="Elipse 1038">
                      <a:extLst>
                        <a:ext uri="{FF2B5EF4-FFF2-40B4-BE49-F238E27FC236}">
                          <a16:creationId xmlns:a16="http://schemas.microsoft.com/office/drawing/2014/main" id="{D9416767-599C-447E-8D63-52E51559C165}"/>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1040" name="Elipse 1039">
                      <a:extLst>
                        <a:ext uri="{FF2B5EF4-FFF2-40B4-BE49-F238E27FC236}">
                          <a16:creationId xmlns:a16="http://schemas.microsoft.com/office/drawing/2014/main" id="{BEBAA768-C2A9-481F-B5DF-E369486B770E}"/>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grpSp>
              <p:nvGrpSpPr>
                <p:cNvPr id="1033" name="Grupo 1032">
                  <a:extLst>
                    <a:ext uri="{FF2B5EF4-FFF2-40B4-BE49-F238E27FC236}">
                      <a16:creationId xmlns:a16="http://schemas.microsoft.com/office/drawing/2014/main" id="{9AA9BD02-33C2-46D4-837D-DABA67667206}"/>
                    </a:ext>
                  </a:extLst>
                </p:cNvPr>
                <p:cNvGrpSpPr/>
                <p:nvPr/>
              </p:nvGrpSpPr>
              <p:grpSpPr>
                <a:xfrm>
                  <a:off x="2173562" y="3329301"/>
                  <a:ext cx="490023" cy="124585"/>
                  <a:chOff x="2173562" y="3329301"/>
                  <a:chExt cx="490023" cy="124585"/>
                </a:xfrm>
              </p:grpSpPr>
              <p:sp>
                <p:nvSpPr>
                  <p:cNvPr id="1034" name="Rectangle 232" descr="Small confetti">
                    <a:extLst>
                      <a:ext uri="{FF2B5EF4-FFF2-40B4-BE49-F238E27FC236}">
                        <a16:creationId xmlns:a16="http://schemas.microsoft.com/office/drawing/2014/main" id="{2CF8CB25-7359-4EB0-83CD-310A39067726}"/>
                      </a:ext>
                    </a:extLst>
                  </p:cNvPr>
                  <p:cNvSpPr>
                    <a:spLocks noChangeArrowheads="1"/>
                  </p:cNvSpPr>
                  <p:nvPr/>
                </p:nvSpPr>
                <p:spPr bwMode="auto">
                  <a:xfrm rot="16200000">
                    <a:off x="2574600" y="3364901"/>
                    <a:ext cx="124585" cy="53385"/>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035" name="Rectangle 230" descr="Small confetti">
                    <a:extLst>
                      <a:ext uri="{FF2B5EF4-FFF2-40B4-BE49-F238E27FC236}">
                        <a16:creationId xmlns:a16="http://schemas.microsoft.com/office/drawing/2014/main" id="{7AAFB3C6-EF71-49C2-86AC-0FD9F98791C2}"/>
                      </a:ext>
                    </a:extLst>
                  </p:cNvPr>
                  <p:cNvSpPr>
                    <a:spLocks noChangeArrowheads="1"/>
                  </p:cNvSpPr>
                  <p:nvPr/>
                </p:nvSpPr>
                <p:spPr bwMode="auto">
                  <a:xfrm rot="16200000">
                    <a:off x="2139963" y="3377551"/>
                    <a:ext cx="96318" cy="29119"/>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grpSp>
          <p:grpSp>
            <p:nvGrpSpPr>
              <p:cNvPr id="1044" name="Grupo 1043">
                <a:extLst>
                  <a:ext uri="{FF2B5EF4-FFF2-40B4-BE49-F238E27FC236}">
                    <a16:creationId xmlns:a16="http://schemas.microsoft.com/office/drawing/2014/main" id="{CF3069B2-25CA-4FF8-A1E3-80B8BC472BBC}"/>
                  </a:ext>
                </a:extLst>
              </p:cNvPr>
              <p:cNvGrpSpPr/>
              <p:nvPr/>
            </p:nvGrpSpPr>
            <p:grpSpPr>
              <a:xfrm rot="16200000">
                <a:off x="2002112" y="2044466"/>
                <a:ext cx="490023" cy="179025"/>
                <a:chOff x="2173562" y="3301766"/>
                <a:chExt cx="490023" cy="179025"/>
              </a:xfrm>
            </p:grpSpPr>
            <p:grpSp>
              <p:nvGrpSpPr>
                <p:cNvPr id="1045" name="Grupo 1044">
                  <a:extLst>
                    <a:ext uri="{FF2B5EF4-FFF2-40B4-BE49-F238E27FC236}">
                      <a16:creationId xmlns:a16="http://schemas.microsoft.com/office/drawing/2014/main" id="{2FB62AD4-FEE5-436A-8514-784845861942}"/>
                    </a:ext>
                  </a:extLst>
                </p:cNvPr>
                <p:cNvGrpSpPr/>
                <p:nvPr/>
              </p:nvGrpSpPr>
              <p:grpSpPr>
                <a:xfrm rot="16200000" flipV="1">
                  <a:off x="2312652" y="3176968"/>
                  <a:ext cx="179025" cy="428621"/>
                  <a:chOff x="4467225" y="1839900"/>
                  <a:chExt cx="285777" cy="649482"/>
                </a:xfrm>
              </p:grpSpPr>
              <p:grpSp>
                <p:nvGrpSpPr>
                  <p:cNvPr id="1049" name="Grupo 1048">
                    <a:extLst>
                      <a:ext uri="{FF2B5EF4-FFF2-40B4-BE49-F238E27FC236}">
                        <a16:creationId xmlns:a16="http://schemas.microsoft.com/office/drawing/2014/main" id="{1091336A-FD78-449E-A329-9E890FED09AD}"/>
                      </a:ext>
                    </a:extLst>
                  </p:cNvPr>
                  <p:cNvGrpSpPr/>
                  <p:nvPr/>
                </p:nvGrpSpPr>
                <p:grpSpPr>
                  <a:xfrm>
                    <a:off x="4467225" y="1839900"/>
                    <a:ext cx="285777" cy="344682"/>
                    <a:chOff x="4467225" y="1839900"/>
                    <a:chExt cx="285777" cy="344682"/>
                  </a:xfrm>
                  <a:solidFill>
                    <a:schemeClr val="accent5">
                      <a:lumMod val="50000"/>
                    </a:schemeClr>
                  </a:solidFill>
                </p:grpSpPr>
                <p:sp>
                  <p:nvSpPr>
                    <p:cNvPr id="1054" name="Elipse 1053">
                      <a:extLst>
                        <a:ext uri="{FF2B5EF4-FFF2-40B4-BE49-F238E27FC236}">
                          <a16:creationId xmlns:a16="http://schemas.microsoft.com/office/drawing/2014/main" id="{E5CB5D1B-C374-43C1-8824-F3D1DE1EE107}"/>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055" name="Elipse 1054">
                      <a:extLst>
                        <a:ext uri="{FF2B5EF4-FFF2-40B4-BE49-F238E27FC236}">
                          <a16:creationId xmlns:a16="http://schemas.microsoft.com/office/drawing/2014/main" id="{33DC611A-2C79-4832-A0E1-758FE57DE9F2}"/>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1056" name="Elipse 1055">
                      <a:extLst>
                        <a:ext uri="{FF2B5EF4-FFF2-40B4-BE49-F238E27FC236}">
                          <a16:creationId xmlns:a16="http://schemas.microsoft.com/office/drawing/2014/main" id="{39526BAF-8C77-4B66-AF2D-E74188FB945B}"/>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nvGrpSpPr>
                  <p:cNvPr id="1050" name="Grupo 1049">
                    <a:extLst>
                      <a:ext uri="{FF2B5EF4-FFF2-40B4-BE49-F238E27FC236}">
                        <a16:creationId xmlns:a16="http://schemas.microsoft.com/office/drawing/2014/main" id="{FDAC28BE-AAAD-44AA-8307-5E65109CE954}"/>
                      </a:ext>
                    </a:extLst>
                  </p:cNvPr>
                  <p:cNvGrpSpPr/>
                  <p:nvPr/>
                </p:nvGrpSpPr>
                <p:grpSpPr>
                  <a:xfrm>
                    <a:off x="4467225" y="2144700"/>
                    <a:ext cx="285777" cy="344682"/>
                    <a:chOff x="4467225" y="1839900"/>
                    <a:chExt cx="285777" cy="344682"/>
                  </a:xfrm>
                  <a:solidFill>
                    <a:schemeClr val="accent5">
                      <a:lumMod val="50000"/>
                    </a:schemeClr>
                  </a:solidFill>
                </p:grpSpPr>
                <p:sp>
                  <p:nvSpPr>
                    <p:cNvPr id="1051" name="Elipse 1050">
                      <a:extLst>
                        <a:ext uri="{FF2B5EF4-FFF2-40B4-BE49-F238E27FC236}">
                          <a16:creationId xmlns:a16="http://schemas.microsoft.com/office/drawing/2014/main" id="{456B9B8D-742E-4978-8882-F78CFE8665A1}"/>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052" name="Elipse 1051">
                      <a:extLst>
                        <a:ext uri="{FF2B5EF4-FFF2-40B4-BE49-F238E27FC236}">
                          <a16:creationId xmlns:a16="http://schemas.microsoft.com/office/drawing/2014/main" id="{3B3ADA49-8439-47B3-A644-991392A6C45D}"/>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1053" name="Elipse 1052">
                      <a:extLst>
                        <a:ext uri="{FF2B5EF4-FFF2-40B4-BE49-F238E27FC236}">
                          <a16:creationId xmlns:a16="http://schemas.microsoft.com/office/drawing/2014/main" id="{B04AF64C-67E1-4647-BFF5-1AC17DAE04DB}"/>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grpSp>
              <p:nvGrpSpPr>
                <p:cNvPr id="1046" name="Grupo 1045">
                  <a:extLst>
                    <a:ext uri="{FF2B5EF4-FFF2-40B4-BE49-F238E27FC236}">
                      <a16:creationId xmlns:a16="http://schemas.microsoft.com/office/drawing/2014/main" id="{371135B9-2EFF-4CFB-90E8-6C05A7CBC079}"/>
                    </a:ext>
                  </a:extLst>
                </p:cNvPr>
                <p:cNvGrpSpPr/>
                <p:nvPr/>
              </p:nvGrpSpPr>
              <p:grpSpPr>
                <a:xfrm>
                  <a:off x="2173562" y="3329301"/>
                  <a:ext cx="490023" cy="124585"/>
                  <a:chOff x="2173562" y="3329301"/>
                  <a:chExt cx="490023" cy="124585"/>
                </a:xfrm>
              </p:grpSpPr>
              <p:sp>
                <p:nvSpPr>
                  <p:cNvPr id="1047" name="Rectangle 232" descr="Small confetti">
                    <a:extLst>
                      <a:ext uri="{FF2B5EF4-FFF2-40B4-BE49-F238E27FC236}">
                        <a16:creationId xmlns:a16="http://schemas.microsoft.com/office/drawing/2014/main" id="{0E25791A-B037-4334-A326-E9C89A223F18}"/>
                      </a:ext>
                    </a:extLst>
                  </p:cNvPr>
                  <p:cNvSpPr>
                    <a:spLocks noChangeArrowheads="1"/>
                  </p:cNvSpPr>
                  <p:nvPr/>
                </p:nvSpPr>
                <p:spPr bwMode="auto">
                  <a:xfrm rot="16200000">
                    <a:off x="2574600" y="3364901"/>
                    <a:ext cx="124585" cy="53385"/>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1048" name="Rectangle 230" descr="Small confetti">
                    <a:extLst>
                      <a:ext uri="{FF2B5EF4-FFF2-40B4-BE49-F238E27FC236}">
                        <a16:creationId xmlns:a16="http://schemas.microsoft.com/office/drawing/2014/main" id="{2C18BA7D-1099-49C0-B5C2-DADE5F82BE66}"/>
                      </a:ext>
                    </a:extLst>
                  </p:cNvPr>
                  <p:cNvSpPr>
                    <a:spLocks noChangeArrowheads="1"/>
                  </p:cNvSpPr>
                  <p:nvPr/>
                </p:nvSpPr>
                <p:spPr bwMode="auto">
                  <a:xfrm rot="16200000">
                    <a:off x="2139963" y="3377551"/>
                    <a:ext cx="96318" cy="29119"/>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grpSp>
          <p:cxnSp>
            <p:nvCxnSpPr>
              <p:cNvPr id="1058" name="Conector recto 1057">
                <a:extLst>
                  <a:ext uri="{FF2B5EF4-FFF2-40B4-BE49-F238E27FC236}">
                    <a16:creationId xmlns:a16="http://schemas.microsoft.com/office/drawing/2014/main" id="{0C1C4962-D6E4-4A15-96AD-D63CA84AEF5E}"/>
                  </a:ext>
                </a:extLst>
              </p:cNvPr>
              <p:cNvCxnSpPr>
                <a:cxnSpLocks/>
                <a:stCxn id="1009" idx="0"/>
                <a:endCxn id="1035" idx="0"/>
              </p:cNvCxnSpPr>
              <p:nvPr/>
            </p:nvCxnSpPr>
            <p:spPr bwMode="auto">
              <a:xfrm flipH="1" flipV="1">
                <a:off x="1415810" y="3438072"/>
                <a:ext cx="757753" cy="325514"/>
              </a:xfrm>
              <a:prstGeom prst="line">
                <a:avLst/>
              </a:prstGeom>
              <a:solidFill>
                <a:schemeClr val="accent1"/>
              </a:solidFill>
              <a:ln w="158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59" name="Conector recto 1058">
                <a:extLst>
                  <a:ext uri="{FF2B5EF4-FFF2-40B4-BE49-F238E27FC236}">
                    <a16:creationId xmlns:a16="http://schemas.microsoft.com/office/drawing/2014/main" id="{E039758C-5331-4CCE-BA72-6E4F27802FBC}"/>
                  </a:ext>
                </a:extLst>
              </p:cNvPr>
              <p:cNvCxnSpPr>
                <a:cxnSpLocks/>
                <a:stCxn id="1035" idx="0"/>
                <a:endCxn id="1022" idx="0"/>
              </p:cNvCxnSpPr>
              <p:nvPr/>
            </p:nvCxnSpPr>
            <p:spPr bwMode="auto">
              <a:xfrm flipH="1" flipV="1">
                <a:off x="1333556" y="2378989"/>
                <a:ext cx="82254" cy="1059083"/>
              </a:xfrm>
              <a:prstGeom prst="line">
                <a:avLst/>
              </a:prstGeom>
              <a:solidFill>
                <a:schemeClr val="accent1"/>
              </a:solidFill>
              <a:ln w="158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60" name="Conector recto 1059">
                <a:extLst>
                  <a:ext uri="{FF2B5EF4-FFF2-40B4-BE49-F238E27FC236}">
                    <a16:creationId xmlns:a16="http://schemas.microsoft.com/office/drawing/2014/main" id="{C60538A7-149A-471B-96DC-89E149702180}"/>
                  </a:ext>
                </a:extLst>
              </p:cNvPr>
              <p:cNvCxnSpPr>
                <a:cxnSpLocks/>
                <a:stCxn id="930" idx="0"/>
                <a:endCxn id="1048" idx="0"/>
              </p:cNvCxnSpPr>
              <p:nvPr/>
            </p:nvCxnSpPr>
            <p:spPr bwMode="auto">
              <a:xfrm flipV="1">
                <a:off x="2173563" y="2378989"/>
                <a:ext cx="74393" cy="365422"/>
              </a:xfrm>
              <a:prstGeom prst="line">
                <a:avLst/>
              </a:prstGeom>
              <a:solidFill>
                <a:schemeClr val="accent1"/>
              </a:solidFill>
              <a:ln w="158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Rectángulo 28">
                <a:extLst>
                  <a:ext uri="{FF2B5EF4-FFF2-40B4-BE49-F238E27FC236}">
                    <a16:creationId xmlns:a16="http://schemas.microsoft.com/office/drawing/2014/main" id="{F392A325-1C48-4B2B-B408-1E3CB7783576}"/>
                  </a:ext>
                </a:extLst>
              </p:cNvPr>
              <p:cNvSpPr/>
              <p:nvPr/>
            </p:nvSpPr>
            <p:spPr bwMode="auto">
              <a:xfrm>
                <a:off x="923904" y="4286250"/>
                <a:ext cx="109598" cy="371475"/>
              </a:xfrm>
              <a:prstGeom prst="rect">
                <a:avLst/>
              </a:prstGeom>
              <a:noFill/>
              <a:ln w="254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061" name="Rectángulo 1060">
                <a:extLst>
                  <a:ext uri="{FF2B5EF4-FFF2-40B4-BE49-F238E27FC236}">
                    <a16:creationId xmlns:a16="http://schemas.microsoft.com/office/drawing/2014/main" id="{9F03B309-8C24-43E3-9175-381BF082FA21}"/>
                  </a:ext>
                </a:extLst>
              </p:cNvPr>
              <p:cNvSpPr/>
              <p:nvPr/>
            </p:nvSpPr>
            <p:spPr bwMode="auto">
              <a:xfrm>
                <a:off x="2552679" y="4286250"/>
                <a:ext cx="109598" cy="371475"/>
              </a:xfrm>
              <a:prstGeom prst="rect">
                <a:avLst/>
              </a:prstGeom>
              <a:noFill/>
              <a:ln w="254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grpSp>
          <p:nvGrpSpPr>
            <p:cNvPr id="1063" name="Grupo 1062">
              <a:extLst>
                <a:ext uri="{FF2B5EF4-FFF2-40B4-BE49-F238E27FC236}">
                  <a16:creationId xmlns:a16="http://schemas.microsoft.com/office/drawing/2014/main" id="{077FCCC8-2533-47CB-9EC4-BD20046C143C}"/>
                </a:ext>
              </a:extLst>
            </p:cNvPr>
            <p:cNvGrpSpPr/>
            <p:nvPr/>
          </p:nvGrpSpPr>
          <p:grpSpPr>
            <a:xfrm>
              <a:off x="438150" y="3981450"/>
              <a:ext cx="485775" cy="504825"/>
              <a:chOff x="381000" y="3124200"/>
              <a:chExt cx="485775" cy="504825"/>
            </a:xfrm>
          </p:grpSpPr>
          <p:cxnSp>
            <p:nvCxnSpPr>
              <p:cNvPr id="1064" name="Conector recto 1063">
                <a:extLst>
                  <a:ext uri="{FF2B5EF4-FFF2-40B4-BE49-F238E27FC236}">
                    <a16:creationId xmlns:a16="http://schemas.microsoft.com/office/drawing/2014/main" id="{279FE871-9FB8-4D24-8ECA-61EB012F30B7}"/>
                  </a:ext>
                </a:extLst>
              </p:cNvPr>
              <p:cNvCxnSpPr/>
              <p:nvPr/>
            </p:nvCxnSpPr>
            <p:spPr bwMode="auto">
              <a:xfrm>
                <a:off x="381000" y="3352800"/>
                <a:ext cx="40005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65" name="Conector recto 1064">
                <a:extLst>
                  <a:ext uri="{FF2B5EF4-FFF2-40B4-BE49-F238E27FC236}">
                    <a16:creationId xmlns:a16="http://schemas.microsoft.com/office/drawing/2014/main" id="{2799C5E0-D4B1-4589-826A-264F2907DFA5}"/>
                  </a:ext>
                </a:extLst>
              </p:cNvPr>
              <p:cNvCxnSpPr/>
              <p:nvPr/>
            </p:nvCxnSpPr>
            <p:spPr bwMode="auto">
              <a:xfrm>
                <a:off x="466725" y="3409950"/>
                <a:ext cx="21907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66" name="Conector recto 1065">
                <a:extLst>
                  <a:ext uri="{FF2B5EF4-FFF2-40B4-BE49-F238E27FC236}">
                    <a16:creationId xmlns:a16="http://schemas.microsoft.com/office/drawing/2014/main" id="{D9B902EE-2213-47D6-AFC9-EA58B2449C9E}"/>
                  </a:ext>
                </a:extLst>
              </p:cNvPr>
              <p:cNvCxnSpPr/>
              <p:nvPr/>
            </p:nvCxnSpPr>
            <p:spPr bwMode="auto">
              <a:xfrm>
                <a:off x="514350" y="3467100"/>
                <a:ext cx="12382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67" name="Conector recto 1066">
                <a:extLst>
                  <a:ext uri="{FF2B5EF4-FFF2-40B4-BE49-F238E27FC236}">
                    <a16:creationId xmlns:a16="http://schemas.microsoft.com/office/drawing/2014/main" id="{0016D326-D7BC-420E-9DD3-F7FDCD9C78D9}"/>
                  </a:ext>
                </a:extLst>
              </p:cNvPr>
              <p:cNvCxnSpPr/>
              <p:nvPr/>
            </p:nvCxnSpPr>
            <p:spPr bwMode="auto">
              <a:xfrm>
                <a:off x="514350" y="3629025"/>
                <a:ext cx="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8" name="Forma libre: forma 1067">
                <a:extLst>
                  <a:ext uri="{FF2B5EF4-FFF2-40B4-BE49-F238E27FC236}">
                    <a16:creationId xmlns:a16="http://schemas.microsoft.com/office/drawing/2014/main" id="{03042D06-1ACA-478B-8DAE-8DB0E0A1E9BA}"/>
                  </a:ext>
                </a:extLst>
              </p:cNvPr>
              <p:cNvSpPr/>
              <p:nvPr/>
            </p:nvSpPr>
            <p:spPr bwMode="auto">
              <a:xfrm>
                <a:off x="571500" y="3124200"/>
                <a:ext cx="295275" cy="228600"/>
              </a:xfrm>
              <a:custGeom>
                <a:avLst/>
                <a:gdLst>
                  <a:gd name="connsiteX0" fmla="*/ 9525 w 295275"/>
                  <a:gd name="connsiteY0" fmla="*/ 228600 h 228600"/>
                  <a:gd name="connsiteX1" fmla="*/ 0 w 295275"/>
                  <a:gd name="connsiteY1" fmla="*/ 0 h 228600"/>
                  <a:gd name="connsiteX2" fmla="*/ 295275 w 295275"/>
                  <a:gd name="connsiteY2" fmla="*/ 0 h 228600"/>
                  <a:gd name="connsiteX3" fmla="*/ 295275 w 295275"/>
                  <a:gd name="connsiteY3" fmla="*/ 0 h 228600"/>
                </a:gdLst>
                <a:ahLst/>
                <a:cxnLst>
                  <a:cxn ang="0">
                    <a:pos x="connsiteX0" y="connsiteY0"/>
                  </a:cxn>
                  <a:cxn ang="0">
                    <a:pos x="connsiteX1" y="connsiteY1"/>
                  </a:cxn>
                  <a:cxn ang="0">
                    <a:pos x="connsiteX2" y="connsiteY2"/>
                  </a:cxn>
                  <a:cxn ang="0">
                    <a:pos x="connsiteX3" y="connsiteY3"/>
                  </a:cxn>
                </a:cxnLst>
                <a:rect l="l" t="t" r="r" b="b"/>
                <a:pathLst>
                  <a:path w="295275" h="228600">
                    <a:moveTo>
                      <a:pt x="9525" y="228600"/>
                    </a:moveTo>
                    <a:lnTo>
                      <a:pt x="0" y="0"/>
                    </a:lnTo>
                    <a:lnTo>
                      <a:pt x="295275" y="0"/>
                    </a:lnTo>
                    <a:lnTo>
                      <a:pt x="295275" y="0"/>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grpSp>
      <p:sp>
        <p:nvSpPr>
          <p:cNvPr id="222"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sp>
        <p:nvSpPr>
          <p:cNvPr id="223" name="Shape 71">
            <a:extLst>
              <a:ext uri="{FF2B5EF4-FFF2-40B4-BE49-F238E27FC236}">
                <a16:creationId xmlns:a16="http://schemas.microsoft.com/office/drawing/2014/main" id="{9CA6376E-4A0D-432C-9AD7-438EB87B225C}"/>
              </a:ext>
            </a:extLst>
          </p:cNvPr>
          <p:cNvSpPr txBox="1"/>
          <p:nvPr/>
        </p:nvSpPr>
        <p:spPr>
          <a:xfrm>
            <a:off x="627274" y="703853"/>
            <a:ext cx="285334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noProof="0" dirty="0" smtClean="0">
                <a:solidFill>
                  <a:srgbClr val="000000"/>
                </a:solidFill>
                <a:latin typeface="Arial"/>
              </a:rPr>
              <a:t>Vacío (conexiones)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225" name="Shape 71">
            <a:extLst>
              <a:ext uri="{FF2B5EF4-FFF2-40B4-BE49-F238E27FC236}">
                <a16:creationId xmlns:a16="http://schemas.microsoft.com/office/drawing/2014/main" id="{A9B3CCF4-6174-45BB-B4C7-C4B4375546BB}"/>
              </a:ext>
            </a:extLst>
          </p:cNvPr>
          <p:cNvSpPr txBox="1"/>
          <p:nvPr/>
        </p:nvSpPr>
        <p:spPr>
          <a:xfrm>
            <a:off x="263906" y="1148657"/>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u="sng" dirty="0" smtClean="0">
                <a:solidFill>
                  <a:srgbClr val="000000"/>
                </a:solidFill>
                <a:latin typeface="Arial"/>
              </a:rPr>
              <a:t>Exteriores - Media Tensión</a:t>
            </a:r>
            <a:endParaRPr kumimoji="0" lang="es-MX" sz="1600" i="0" u="sng" strike="noStrike" kern="1200" cap="none" spc="0" normalizeH="0" baseline="0" noProof="0" dirty="0">
              <a:ln>
                <a:noFill/>
              </a:ln>
              <a:solidFill>
                <a:srgbClr val="000000"/>
              </a:solidFill>
              <a:effectLst/>
              <a:uLnTx/>
              <a:uFillTx/>
              <a:latin typeface="Arial"/>
            </a:endParaRPr>
          </a:p>
        </p:txBody>
      </p:sp>
      <p:sp>
        <p:nvSpPr>
          <p:cNvPr id="226" name="CuadroTexto 225">
            <a:extLst>
              <a:ext uri="{FF2B5EF4-FFF2-40B4-BE49-F238E27FC236}">
                <a16:creationId xmlns:a16="http://schemas.microsoft.com/office/drawing/2014/main" id="{FD8C90A1-CA69-4277-92B5-7367725985A0}"/>
              </a:ext>
            </a:extLst>
          </p:cNvPr>
          <p:cNvSpPr txBox="1"/>
          <p:nvPr/>
        </p:nvSpPr>
        <p:spPr>
          <a:xfrm>
            <a:off x="161009" y="1606749"/>
            <a:ext cx="1007979" cy="400110"/>
          </a:xfrm>
          <a:prstGeom prst="rect">
            <a:avLst/>
          </a:prstGeom>
          <a:noFill/>
          <a:ln w="19050">
            <a:solidFill>
              <a:schemeClr val="accent1"/>
            </a:solidFill>
          </a:ln>
        </p:spPr>
        <p:txBody>
          <a:bodyPr wrap="square" rtlCol="0">
            <a:spAutoFit/>
          </a:bodyPr>
          <a:lstStyle/>
          <a:p>
            <a:r>
              <a:rPr lang="es-CO" sz="1000" b="1" dirty="0"/>
              <a:t>Terminales</a:t>
            </a:r>
          </a:p>
          <a:p>
            <a:r>
              <a:rPr lang="es-CO" sz="1000" b="1" dirty="0"/>
              <a:t>1 - 3 - 5</a:t>
            </a:r>
          </a:p>
        </p:txBody>
      </p:sp>
      <p:sp>
        <p:nvSpPr>
          <p:cNvPr id="227" name="CuadroTexto 226">
            <a:extLst>
              <a:ext uri="{FF2B5EF4-FFF2-40B4-BE49-F238E27FC236}">
                <a16:creationId xmlns:a16="http://schemas.microsoft.com/office/drawing/2014/main" id="{1153CE1F-3604-428C-888D-A3C904C78D93}"/>
              </a:ext>
            </a:extLst>
          </p:cNvPr>
          <p:cNvSpPr txBox="1"/>
          <p:nvPr/>
        </p:nvSpPr>
        <p:spPr>
          <a:xfrm>
            <a:off x="2379103" y="1616581"/>
            <a:ext cx="1007979" cy="400110"/>
          </a:xfrm>
          <a:prstGeom prst="rect">
            <a:avLst/>
          </a:prstGeom>
          <a:noFill/>
          <a:ln w="19050">
            <a:solidFill>
              <a:schemeClr val="accent1"/>
            </a:solidFill>
          </a:ln>
        </p:spPr>
        <p:txBody>
          <a:bodyPr wrap="square" rtlCol="0">
            <a:spAutoFit/>
          </a:bodyPr>
          <a:lstStyle/>
          <a:p>
            <a:r>
              <a:rPr lang="es-CO" sz="1000" b="1" dirty="0"/>
              <a:t>Terminales</a:t>
            </a:r>
          </a:p>
          <a:p>
            <a:r>
              <a:rPr lang="es-CO" sz="1000" b="1" dirty="0"/>
              <a:t>2 - 4 - 6</a:t>
            </a:r>
          </a:p>
        </p:txBody>
      </p:sp>
      <p:graphicFrame>
        <p:nvGraphicFramePr>
          <p:cNvPr id="230" name="Tabla 229">
            <a:extLst>
              <a:ext uri="{FF2B5EF4-FFF2-40B4-BE49-F238E27FC236}">
                <a16:creationId xmlns:a16="http://schemas.microsoft.com/office/drawing/2014/main" id="{2481C9ED-EA20-4422-9CA4-0C1536DCE81B}"/>
              </a:ext>
            </a:extLst>
          </p:cNvPr>
          <p:cNvGraphicFramePr>
            <a:graphicFrameLocks noGrp="1"/>
          </p:cNvGraphicFramePr>
          <p:nvPr>
            <p:extLst>
              <p:ext uri="{D42A27DB-BD31-4B8C-83A1-F6EECF244321}">
                <p14:modId xmlns:p14="http://schemas.microsoft.com/office/powerpoint/2010/main" val="2482470089"/>
              </p:ext>
            </p:extLst>
          </p:nvPr>
        </p:nvGraphicFramePr>
        <p:xfrm>
          <a:off x="3667677" y="1726458"/>
          <a:ext cx="5277538" cy="2756950"/>
        </p:xfrm>
        <a:graphic>
          <a:graphicData uri="http://schemas.openxmlformats.org/drawingml/2006/table">
            <a:tbl>
              <a:tblPr firstRow="1" bandRow="1">
                <a:tableStyleId>{5C22544A-7EE6-4342-B048-85BDC9FD1C3A}</a:tableStyleId>
              </a:tblPr>
              <a:tblGrid>
                <a:gridCol w="447123">
                  <a:extLst>
                    <a:ext uri="{9D8B030D-6E8A-4147-A177-3AD203B41FA5}">
                      <a16:colId xmlns:a16="http://schemas.microsoft.com/office/drawing/2014/main" val="467392904"/>
                    </a:ext>
                  </a:extLst>
                </a:gridCol>
                <a:gridCol w="944217">
                  <a:extLst>
                    <a:ext uri="{9D8B030D-6E8A-4147-A177-3AD203B41FA5}">
                      <a16:colId xmlns:a16="http://schemas.microsoft.com/office/drawing/2014/main" val="1925985854"/>
                    </a:ext>
                  </a:extLst>
                </a:gridCol>
                <a:gridCol w="968157">
                  <a:extLst>
                    <a:ext uri="{9D8B030D-6E8A-4147-A177-3AD203B41FA5}">
                      <a16:colId xmlns:a16="http://schemas.microsoft.com/office/drawing/2014/main" val="2744223563"/>
                    </a:ext>
                  </a:extLst>
                </a:gridCol>
                <a:gridCol w="656239">
                  <a:extLst>
                    <a:ext uri="{9D8B030D-6E8A-4147-A177-3AD203B41FA5}">
                      <a16:colId xmlns:a16="http://schemas.microsoft.com/office/drawing/2014/main" val="31576198"/>
                    </a:ext>
                  </a:extLst>
                </a:gridCol>
                <a:gridCol w="753934">
                  <a:extLst>
                    <a:ext uri="{9D8B030D-6E8A-4147-A177-3AD203B41FA5}">
                      <a16:colId xmlns:a16="http://schemas.microsoft.com/office/drawing/2014/main" val="3058193292"/>
                    </a:ext>
                  </a:extLst>
                </a:gridCol>
                <a:gridCol w="753934">
                  <a:extLst>
                    <a:ext uri="{9D8B030D-6E8A-4147-A177-3AD203B41FA5}">
                      <a16:colId xmlns:a16="http://schemas.microsoft.com/office/drawing/2014/main" val="1480587437"/>
                    </a:ext>
                  </a:extLst>
                </a:gridCol>
                <a:gridCol w="753934">
                  <a:extLst>
                    <a:ext uri="{9D8B030D-6E8A-4147-A177-3AD203B41FA5}">
                      <a16:colId xmlns:a16="http://schemas.microsoft.com/office/drawing/2014/main" val="912901522"/>
                    </a:ext>
                  </a:extLst>
                </a:gridCol>
              </a:tblGrid>
              <a:tr h="275695">
                <a:tc>
                  <a:txBody>
                    <a:bodyPr/>
                    <a:lstStyle/>
                    <a:p>
                      <a:pPr algn="ctr"/>
                      <a:r>
                        <a:rPr lang="es-CO" sz="1000" dirty="0" err="1"/>
                        <a:t>Item</a:t>
                      </a:r>
                      <a:endParaRPr lang="es-CO" sz="1000" dirty="0"/>
                    </a:p>
                  </a:txBody>
                  <a:tcPr/>
                </a:tc>
                <a:tc>
                  <a:txBody>
                    <a:bodyPr/>
                    <a:lstStyle/>
                    <a:p>
                      <a:pPr algn="ctr"/>
                      <a:r>
                        <a:rPr lang="es-CO" sz="1000" dirty="0"/>
                        <a:t>Posición </a:t>
                      </a:r>
                      <a:r>
                        <a:rPr lang="es-CO" sz="1000" dirty="0" err="1"/>
                        <a:t>Int</a:t>
                      </a:r>
                      <a:r>
                        <a:rPr lang="es-CO" sz="1000" dirty="0"/>
                        <a:t>.</a:t>
                      </a:r>
                    </a:p>
                  </a:txBody>
                  <a:tcPr/>
                </a:tc>
                <a:tc>
                  <a:txBody>
                    <a:bodyPr/>
                    <a:lstStyle/>
                    <a:p>
                      <a:pPr algn="ctr"/>
                      <a:r>
                        <a:rPr lang="es-CO" sz="1000" dirty="0"/>
                        <a:t>Modo</a:t>
                      </a:r>
                    </a:p>
                  </a:txBody>
                  <a:tcPr/>
                </a:tc>
                <a:tc>
                  <a:txBody>
                    <a:bodyPr/>
                    <a:lstStyle/>
                    <a:p>
                      <a:pPr algn="ctr"/>
                      <a:r>
                        <a:rPr lang="es-CO" sz="1000" dirty="0" smtClean="0"/>
                        <a:t>HV</a:t>
                      </a:r>
                      <a:endParaRPr lang="es-CO" sz="1000" dirty="0"/>
                    </a:p>
                  </a:txBody>
                  <a:tcPr/>
                </a:tc>
                <a:tc>
                  <a:txBody>
                    <a:bodyPr/>
                    <a:lstStyle/>
                    <a:p>
                      <a:pPr algn="ctr"/>
                      <a:r>
                        <a:rPr lang="es-CO" sz="1000" dirty="0" smtClean="0"/>
                        <a:t>Flotación</a:t>
                      </a:r>
                      <a:endParaRPr lang="es-CO" sz="1000" dirty="0"/>
                    </a:p>
                  </a:txBody>
                  <a:tcPr/>
                </a:tc>
                <a:tc>
                  <a:txBody>
                    <a:bodyPr/>
                    <a:lstStyle/>
                    <a:p>
                      <a:pPr algn="ctr"/>
                      <a:r>
                        <a:rPr lang="es-CO" sz="1000" dirty="0" smtClean="0"/>
                        <a:t>UST</a:t>
                      </a:r>
                      <a:endParaRPr lang="es-CO" sz="1000" dirty="0"/>
                    </a:p>
                  </a:txBody>
                  <a:tcPr/>
                </a:tc>
                <a:tc>
                  <a:txBody>
                    <a:bodyPr/>
                    <a:lstStyle/>
                    <a:p>
                      <a:pPr algn="ctr"/>
                      <a:r>
                        <a:rPr lang="es-CO" sz="1000" dirty="0" smtClean="0"/>
                        <a:t>Elemento</a:t>
                      </a:r>
                      <a:endParaRPr lang="es-CO" sz="1000" dirty="0"/>
                    </a:p>
                  </a:txBody>
                  <a:tcPr/>
                </a:tc>
                <a:extLst>
                  <a:ext uri="{0D108BD9-81ED-4DB2-BD59-A6C34878D82A}">
                    <a16:rowId xmlns:a16="http://schemas.microsoft.com/office/drawing/2014/main" val="229810640"/>
                  </a:ext>
                </a:extLst>
              </a:tr>
              <a:tr h="275695">
                <a:tc>
                  <a:txBody>
                    <a:bodyPr/>
                    <a:lstStyle/>
                    <a:p>
                      <a:pPr algn="ctr"/>
                      <a:r>
                        <a:rPr lang="es-CO" sz="1000" dirty="0"/>
                        <a:t>1</a:t>
                      </a:r>
                    </a:p>
                  </a:txBody>
                  <a:tcPr/>
                </a:tc>
                <a:tc>
                  <a:txBody>
                    <a:bodyPr/>
                    <a:lstStyle/>
                    <a:p>
                      <a:pPr algn="ctr"/>
                      <a:r>
                        <a:rPr lang="es-CO" sz="1000" dirty="0"/>
                        <a:t>Abierto</a:t>
                      </a:r>
                    </a:p>
                  </a:txBody>
                  <a:tcPr/>
                </a:tc>
                <a:tc>
                  <a:txBody>
                    <a:bodyPr/>
                    <a:lstStyle/>
                    <a:p>
                      <a:pPr algn="ctr"/>
                      <a:r>
                        <a:rPr lang="es-CO" sz="1000" dirty="0" smtClean="0"/>
                        <a:t>GST-</a:t>
                      </a:r>
                      <a:r>
                        <a:rPr lang="es-CO" sz="1000" dirty="0" err="1" smtClean="0"/>
                        <a:t>Ground</a:t>
                      </a:r>
                      <a:endParaRPr lang="es-CO" sz="1000" dirty="0"/>
                    </a:p>
                  </a:txBody>
                  <a:tcPr/>
                </a:tc>
                <a:tc>
                  <a:txBody>
                    <a:bodyPr/>
                    <a:lstStyle/>
                    <a:p>
                      <a:pPr algn="ctr"/>
                      <a:r>
                        <a:rPr lang="es-CO" sz="1000" dirty="0"/>
                        <a:t>1</a:t>
                      </a:r>
                    </a:p>
                  </a:txBody>
                  <a:tcPr/>
                </a:tc>
                <a:tc>
                  <a:txBody>
                    <a:bodyPr/>
                    <a:lstStyle/>
                    <a:p>
                      <a:pPr algn="ctr"/>
                      <a:r>
                        <a:rPr lang="es-CO" sz="1000" dirty="0" smtClean="0"/>
                        <a:t>2</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A1</a:t>
                      </a:r>
                      <a:endParaRPr lang="es-CO" sz="1000" dirty="0"/>
                    </a:p>
                  </a:txBody>
                  <a:tcPr/>
                </a:tc>
                <a:extLst>
                  <a:ext uri="{0D108BD9-81ED-4DB2-BD59-A6C34878D82A}">
                    <a16:rowId xmlns:a16="http://schemas.microsoft.com/office/drawing/2014/main" val="1357123143"/>
                  </a:ext>
                </a:extLst>
              </a:tr>
              <a:tr h="275695">
                <a:tc>
                  <a:txBody>
                    <a:bodyPr/>
                    <a:lstStyle/>
                    <a:p>
                      <a:pPr algn="ctr"/>
                      <a:r>
                        <a:rPr lang="es-CO" sz="1000" dirty="0"/>
                        <a:t>2</a:t>
                      </a:r>
                    </a:p>
                  </a:txBody>
                  <a:tcPr/>
                </a:tc>
                <a:tc>
                  <a:txBody>
                    <a:bodyPr/>
                    <a:lstStyle/>
                    <a:p>
                      <a:pPr algn="ct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2</a:t>
                      </a:r>
                    </a:p>
                  </a:txBody>
                  <a:tcPr/>
                </a:tc>
                <a:tc>
                  <a:txBody>
                    <a:bodyPr/>
                    <a:lstStyle/>
                    <a:p>
                      <a:pPr algn="ctr"/>
                      <a:r>
                        <a:rPr lang="es-CO" sz="1000" dirty="0" smtClean="0"/>
                        <a:t>1</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A2</a:t>
                      </a:r>
                      <a:endParaRPr lang="es-CO" sz="1000" dirty="0"/>
                    </a:p>
                  </a:txBody>
                  <a:tcPr/>
                </a:tc>
                <a:extLst>
                  <a:ext uri="{0D108BD9-81ED-4DB2-BD59-A6C34878D82A}">
                    <a16:rowId xmlns:a16="http://schemas.microsoft.com/office/drawing/2014/main" val="2472420844"/>
                  </a:ext>
                </a:extLst>
              </a:tr>
              <a:tr h="275695">
                <a:tc>
                  <a:txBody>
                    <a:bodyPr/>
                    <a:lstStyle/>
                    <a:p>
                      <a:pPr algn="ctr"/>
                      <a:r>
                        <a:rPr lang="es-CO" sz="1000" dirty="0"/>
                        <a:t>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3</a:t>
                      </a:r>
                    </a:p>
                  </a:txBody>
                  <a:tcPr/>
                </a:tc>
                <a:tc>
                  <a:txBody>
                    <a:bodyPr/>
                    <a:lstStyle/>
                    <a:p>
                      <a:pPr algn="ctr"/>
                      <a:r>
                        <a:rPr lang="es-CO" sz="1000" dirty="0" smtClean="0"/>
                        <a:t>4</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B3</a:t>
                      </a:r>
                      <a:endParaRPr lang="es-CO" sz="1000" dirty="0"/>
                    </a:p>
                  </a:txBody>
                  <a:tcPr/>
                </a:tc>
                <a:extLst>
                  <a:ext uri="{0D108BD9-81ED-4DB2-BD59-A6C34878D82A}">
                    <a16:rowId xmlns:a16="http://schemas.microsoft.com/office/drawing/2014/main" val="116703429"/>
                  </a:ext>
                </a:extLst>
              </a:tr>
              <a:tr h="275695">
                <a:tc>
                  <a:txBody>
                    <a:bodyPr/>
                    <a:lstStyle/>
                    <a:p>
                      <a:pPr algn="ctr"/>
                      <a:r>
                        <a:rPr lang="es-CO" sz="1000" dirty="0"/>
                        <a:t>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4</a:t>
                      </a:r>
                    </a:p>
                  </a:txBody>
                  <a:tcPr/>
                </a:tc>
                <a:tc>
                  <a:txBody>
                    <a:bodyPr/>
                    <a:lstStyle/>
                    <a:p>
                      <a:pPr algn="ctr"/>
                      <a:r>
                        <a:rPr lang="es-CO" sz="1000" dirty="0" smtClean="0"/>
                        <a:t>3</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B4</a:t>
                      </a:r>
                      <a:endParaRPr lang="es-CO" sz="1000" dirty="0"/>
                    </a:p>
                  </a:txBody>
                  <a:tcPr/>
                </a:tc>
                <a:extLst>
                  <a:ext uri="{0D108BD9-81ED-4DB2-BD59-A6C34878D82A}">
                    <a16:rowId xmlns:a16="http://schemas.microsoft.com/office/drawing/2014/main" val="882970740"/>
                  </a:ext>
                </a:extLst>
              </a:tr>
              <a:tr h="275695">
                <a:tc>
                  <a:txBody>
                    <a:bodyPr/>
                    <a:lstStyle/>
                    <a:p>
                      <a:pPr algn="ctr"/>
                      <a:r>
                        <a:rPr lang="es-CO" sz="1000" dirty="0"/>
                        <a:t>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5</a:t>
                      </a:r>
                    </a:p>
                  </a:txBody>
                  <a:tcPr/>
                </a:tc>
                <a:tc>
                  <a:txBody>
                    <a:bodyPr/>
                    <a:lstStyle/>
                    <a:p>
                      <a:pPr algn="ctr"/>
                      <a:r>
                        <a:rPr lang="es-CO" sz="1000" dirty="0" smtClean="0"/>
                        <a:t>6</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C5</a:t>
                      </a:r>
                      <a:endParaRPr lang="es-CO" sz="1000" dirty="0"/>
                    </a:p>
                  </a:txBody>
                  <a:tcPr/>
                </a:tc>
                <a:extLst>
                  <a:ext uri="{0D108BD9-81ED-4DB2-BD59-A6C34878D82A}">
                    <a16:rowId xmlns:a16="http://schemas.microsoft.com/office/drawing/2014/main" val="1189618642"/>
                  </a:ext>
                </a:extLst>
              </a:tr>
              <a:tr h="275695">
                <a:tc>
                  <a:txBody>
                    <a:bodyPr/>
                    <a:lstStyle/>
                    <a:p>
                      <a:pPr algn="ctr"/>
                      <a:r>
                        <a:rPr lang="es-CO" sz="1000" dirty="0"/>
                        <a:t>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6</a:t>
                      </a:r>
                    </a:p>
                  </a:txBody>
                  <a:tcPr/>
                </a:tc>
                <a:tc>
                  <a:txBody>
                    <a:bodyPr/>
                    <a:lstStyle/>
                    <a:p>
                      <a:pPr algn="ctr"/>
                      <a:r>
                        <a:rPr lang="es-CO" sz="1000" dirty="0" smtClean="0"/>
                        <a:t>5</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C6</a:t>
                      </a:r>
                      <a:endParaRPr lang="es-CO" sz="1000" dirty="0"/>
                    </a:p>
                  </a:txBody>
                  <a:tcPr/>
                </a:tc>
                <a:extLst>
                  <a:ext uri="{0D108BD9-81ED-4DB2-BD59-A6C34878D82A}">
                    <a16:rowId xmlns:a16="http://schemas.microsoft.com/office/drawing/2014/main" val="1264637633"/>
                  </a:ext>
                </a:extLst>
              </a:tr>
              <a:tr h="275695">
                <a:tc>
                  <a:txBody>
                    <a:bodyPr/>
                    <a:lstStyle/>
                    <a:p>
                      <a:pPr algn="ctr"/>
                      <a:r>
                        <a:rPr lang="es-CO" sz="1000" dirty="0"/>
                        <a:t>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UST</a:t>
                      </a:r>
                    </a:p>
                  </a:txBody>
                  <a:tcPr/>
                </a:tc>
                <a:tc>
                  <a:txBody>
                    <a:bodyPr/>
                    <a:lstStyle/>
                    <a:p>
                      <a:pPr algn="ctr"/>
                      <a:r>
                        <a:rPr lang="es-CO" sz="1000" dirty="0"/>
                        <a:t>1</a:t>
                      </a:r>
                    </a:p>
                  </a:txBody>
                  <a:tcPr/>
                </a:tc>
                <a:tc>
                  <a:txBody>
                    <a:bodyPr/>
                    <a:lstStyle/>
                    <a:p>
                      <a:pPr algn="ctr"/>
                      <a:r>
                        <a:rPr lang="es-CO" sz="1000" dirty="0" smtClean="0"/>
                        <a:t>--</a:t>
                      </a:r>
                      <a:endParaRPr lang="es-CO" sz="1000" dirty="0"/>
                    </a:p>
                  </a:txBody>
                  <a:tcPr/>
                </a:tc>
                <a:tc>
                  <a:txBody>
                    <a:bodyPr/>
                    <a:lstStyle/>
                    <a:p>
                      <a:pPr algn="ctr"/>
                      <a:r>
                        <a:rPr lang="es-CO" sz="1000" dirty="0" smtClean="0"/>
                        <a:t>2</a:t>
                      </a:r>
                      <a:endParaRPr lang="es-CO" sz="1000" dirty="0"/>
                    </a:p>
                  </a:txBody>
                  <a:tcPr/>
                </a:tc>
                <a:tc>
                  <a:txBody>
                    <a:bodyPr/>
                    <a:lstStyle/>
                    <a:p>
                      <a:pPr algn="ctr"/>
                      <a:r>
                        <a:rPr lang="es-CO" sz="1000" dirty="0" smtClean="0"/>
                        <a:t>A1-A2</a:t>
                      </a:r>
                      <a:endParaRPr lang="es-CO" sz="1000" dirty="0"/>
                    </a:p>
                  </a:txBody>
                  <a:tcPr/>
                </a:tc>
                <a:extLst>
                  <a:ext uri="{0D108BD9-81ED-4DB2-BD59-A6C34878D82A}">
                    <a16:rowId xmlns:a16="http://schemas.microsoft.com/office/drawing/2014/main" val="1062262978"/>
                  </a:ext>
                </a:extLst>
              </a:tr>
              <a:tr h="275695">
                <a:tc>
                  <a:txBody>
                    <a:bodyPr/>
                    <a:lstStyle/>
                    <a:p>
                      <a:pPr algn="ctr"/>
                      <a:r>
                        <a:rPr lang="es-CO" sz="1000" dirty="0"/>
                        <a:t>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UST</a:t>
                      </a:r>
                    </a:p>
                  </a:txBody>
                  <a:tcPr/>
                </a:tc>
                <a:tc>
                  <a:txBody>
                    <a:bodyPr/>
                    <a:lstStyle/>
                    <a:p>
                      <a:pPr algn="ctr"/>
                      <a:r>
                        <a:rPr lang="es-CO" sz="1000" dirty="0"/>
                        <a:t>3</a:t>
                      </a:r>
                    </a:p>
                  </a:txBody>
                  <a:tcPr/>
                </a:tc>
                <a:tc>
                  <a:txBody>
                    <a:bodyPr/>
                    <a:lstStyle/>
                    <a:p>
                      <a:pPr algn="ctr"/>
                      <a:r>
                        <a:rPr lang="es-CO" sz="1000" dirty="0" smtClean="0"/>
                        <a:t>--</a:t>
                      </a:r>
                      <a:endParaRPr lang="es-CO" sz="1000" dirty="0"/>
                    </a:p>
                  </a:txBody>
                  <a:tcPr/>
                </a:tc>
                <a:tc>
                  <a:txBody>
                    <a:bodyPr/>
                    <a:lstStyle/>
                    <a:p>
                      <a:pPr algn="ctr"/>
                      <a:r>
                        <a:rPr lang="es-CO" sz="1000" dirty="0" smtClean="0"/>
                        <a:t>4</a:t>
                      </a:r>
                      <a:endParaRPr lang="es-CO" sz="1000" dirty="0"/>
                    </a:p>
                  </a:txBody>
                  <a:tcPr/>
                </a:tc>
                <a:tc>
                  <a:txBody>
                    <a:bodyPr/>
                    <a:lstStyle/>
                    <a:p>
                      <a:pPr algn="ctr"/>
                      <a:r>
                        <a:rPr lang="es-CO" sz="1000" dirty="0" smtClean="0"/>
                        <a:t>B3-B4</a:t>
                      </a:r>
                      <a:endParaRPr lang="es-CO" sz="1000" dirty="0"/>
                    </a:p>
                  </a:txBody>
                  <a:tcPr/>
                </a:tc>
                <a:extLst>
                  <a:ext uri="{0D108BD9-81ED-4DB2-BD59-A6C34878D82A}">
                    <a16:rowId xmlns:a16="http://schemas.microsoft.com/office/drawing/2014/main" val="3439226623"/>
                  </a:ext>
                </a:extLst>
              </a:tr>
              <a:tr h="275695">
                <a:tc>
                  <a:txBody>
                    <a:bodyPr/>
                    <a:lstStyle/>
                    <a:p>
                      <a:pPr algn="ctr"/>
                      <a:r>
                        <a:rPr lang="es-CO" sz="1000" dirty="0"/>
                        <a:t>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UST</a:t>
                      </a:r>
                    </a:p>
                  </a:txBody>
                  <a:tcPr/>
                </a:tc>
                <a:tc>
                  <a:txBody>
                    <a:bodyPr/>
                    <a:lstStyle/>
                    <a:p>
                      <a:pPr algn="ctr"/>
                      <a:r>
                        <a:rPr lang="es-CO" sz="1000" dirty="0"/>
                        <a:t>5</a:t>
                      </a:r>
                    </a:p>
                  </a:txBody>
                  <a:tcPr/>
                </a:tc>
                <a:tc>
                  <a:txBody>
                    <a:bodyPr/>
                    <a:lstStyle/>
                    <a:p>
                      <a:pPr algn="ctr"/>
                      <a:r>
                        <a:rPr lang="es-CO" sz="1000" dirty="0" smtClean="0"/>
                        <a:t>--</a:t>
                      </a:r>
                      <a:endParaRPr lang="es-CO" sz="1000" dirty="0"/>
                    </a:p>
                  </a:txBody>
                  <a:tcPr/>
                </a:tc>
                <a:tc>
                  <a:txBody>
                    <a:bodyPr/>
                    <a:lstStyle/>
                    <a:p>
                      <a:pPr algn="ctr"/>
                      <a:r>
                        <a:rPr lang="es-CO" sz="1000" dirty="0" smtClean="0"/>
                        <a:t>6</a:t>
                      </a:r>
                      <a:endParaRPr lang="es-CO" sz="1000" dirty="0"/>
                    </a:p>
                  </a:txBody>
                  <a:tcPr/>
                </a:tc>
                <a:tc>
                  <a:txBody>
                    <a:bodyPr/>
                    <a:lstStyle/>
                    <a:p>
                      <a:pPr algn="ctr"/>
                      <a:r>
                        <a:rPr lang="es-CO" sz="1000" dirty="0" smtClean="0"/>
                        <a:t>C5-C6</a:t>
                      </a:r>
                      <a:endParaRPr lang="es-CO" sz="1000" dirty="0"/>
                    </a:p>
                  </a:txBody>
                  <a:tcPr/>
                </a:tc>
                <a:extLst>
                  <a:ext uri="{0D108BD9-81ED-4DB2-BD59-A6C34878D82A}">
                    <a16:rowId xmlns:a16="http://schemas.microsoft.com/office/drawing/2014/main" val="659839766"/>
                  </a:ext>
                </a:extLst>
              </a:tr>
            </a:tbl>
          </a:graphicData>
        </a:graphic>
      </p:graphicFrame>
    </p:spTree>
    <p:extLst>
      <p:ext uri="{BB962C8B-B14F-4D97-AF65-F5344CB8AC3E}">
        <p14:creationId xmlns:p14="http://schemas.microsoft.com/office/powerpoint/2010/main" val="565734422"/>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o 7">
            <a:extLst>
              <a:ext uri="{FF2B5EF4-FFF2-40B4-BE49-F238E27FC236}">
                <a16:creationId xmlns:a16="http://schemas.microsoft.com/office/drawing/2014/main" id="{DEF902F8-5FA4-417A-B38B-65A9C41E2A7A}"/>
              </a:ext>
            </a:extLst>
          </p:cNvPr>
          <p:cNvGrpSpPr/>
          <p:nvPr/>
        </p:nvGrpSpPr>
        <p:grpSpPr>
          <a:xfrm>
            <a:off x="323846" y="1996252"/>
            <a:ext cx="2389879" cy="2495549"/>
            <a:chOff x="628650" y="1819276"/>
            <a:chExt cx="2389879" cy="2495549"/>
          </a:xfrm>
        </p:grpSpPr>
        <p:sp>
          <p:nvSpPr>
            <p:cNvPr id="2" name="Elipse 1">
              <a:extLst>
                <a:ext uri="{FF2B5EF4-FFF2-40B4-BE49-F238E27FC236}">
                  <a16:creationId xmlns:a16="http://schemas.microsoft.com/office/drawing/2014/main" id="{628CB5FB-425F-407E-B0BB-B739F3C0AA05}"/>
                </a:ext>
              </a:extLst>
            </p:cNvPr>
            <p:cNvSpPr/>
            <p:nvPr/>
          </p:nvSpPr>
          <p:spPr bwMode="auto">
            <a:xfrm>
              <a:off x="1209676" y="3964898"/>
              <a:ext cx="258810" cy="235169"/>
            </a:xfrm>
            <a:prstGeom prst="ellipse">
              <a:avLst/>
            </a:prstGeom>
            <a:solidFill>
              <a:schemeClr val="tx1">
                <a:lumMod val="65000"/>
                <a:lumOff val="35000"/>
              </a:schemeClr>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14" name="Rectángulo 13">
              <a:extLst>
                <a:ext uri="{FF2B5EF4-FFF2-40B4-BE49-F238E27FC236}">
                  <a16:creationId xmlns:a16="http://schemas.microsoft.com/office/drawing/2014/main" id="{2FDF82CC-7629-4245-81CA-5F0F02C297BE}"/>
                </a:ext>
              </a:extLst>
            </p:cNvPr>
            <p:cNvSpPr/>
            <p:nvPr/>
          </p:nvSpPr>
          <p:spPr bwMode="auto">
            <a:xfrm>
              <a:off x="1114425" y="1819276"/>
              <a:ext cx="1323925" cy="2128878"/>
            </a:xfrm>
            <a:prstGeom prst="rect">
              <a:avLst/>
            </a:prstGeom>
            <a:gradFill>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gradFill>
            <a:ln w="254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nvGrpSpPr>
            <p:cNvPr id="857" name="Grupo 856">
              <a:extLst>
                <a:ext uri="{FF2B5EF4-FFF2-40B4-BE49-F238E27FC236}">
                  <a16:creationId xmlns:a16="http://schemas.microsoft.com/office/drawing/2014/main" id="{42FE13B1-F6C9-4C95-8F59-C7495FA66A57}"/>
                </a:ext>
              </a:extLst>
            </p:cNvPr>
            <p:cNvGrpSpPr/>
            <p:nvPr/>
          </p:nvGrpSpPr>
          <p:grpSpPr>
            <a:xfrm rot="5400000">
              <a:off x="2400690" y="1743211"/>
              <a:ext cx="336942" cy="898736"/>
              <a:chOff x="5915889" y="2145975"/>
              <a:chExt cx="391064" cy="880290"/>
            </a:xfrm>
          </p:grpSpPr>
          <p:sp>
            <p:nvSpPr>
              <p:cNvPr id="858" name="Rectangle 230" descr="Small confetti">
                <a:extLst>
                  <a:ext uri="{FF2B5EF4-FFF2-40B4-BE49-F238E27FC236}">
                    <a16:creationId xmlns:a16="http://schemas.microsoft.com/office/drawing/2014/main" id="{7E99D33D-ED73-451A-9000-0771C07213B4}"/>
                  </a:ext>
                </a:extLst>
              </p:cNvPr>
              <p:cNvSpPr>
                <a:spLocks noChangeArrowheads="1"/>
              </p:cNvSpPr>
              <p:nvPr/>
            </p:nvSpPr>
            <p:spPr bwMode="auto">
              <a:xfrm>
                <a:off x="6036216" y="2145975"/>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859" name="Rectangle 231">
                <a:extLst>
                  <a:ext uri="{FF2B5EF4-FFF2-40B4-BE49-F238E27FC236}">
                    <a16:creationId xmlns:a16="http://schemas.microsoft.com/office/drawing/2014/main" id="{ED470E3E-FE7B-4884-A63B-E46A7BD6A3C2}"/>
                  </a:ext>
                </a:extLst>
              </p:cNvPr>
              <p:cNvSpPr>
                <a:spLocks noChangeArrowheads="1"/>
              </p:cNvSpPr>
              <p:nvPr/>
            </p:nvSpPr>
            <p:spPr bwMode="auto">
              <a:xfrm>
                <a:off x="6036216" y="289607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860" name="Rectangle 232" descr="Small confetti">
                <a:extLst>
                  <a:ext uri="{FF2B5EF4-FFF2-40B4-BE49-F238E27FC236}">
                    <a16:creationId xmlns:a16="http://schemas.microsoft.com/office/drawing/2014/main" id="{14AE6946-E81D-4214-A0C5-2ECB98DCBDA2}"/>
                  </a:ext>
                </a:extLst>
              </p:cNvPr>
              <p:cNvSpPr>
                <a:spLocks noChangeArrowheads="1"/>
              </p:cNvSpPr>
              <p:nvPr/>
            </p:nvSpPr>
            <p:spPr bwMode="auto">
              <a:xfrm>
                <a:off x="6007806" y="2918516"/>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861" name="Rectangle 234" descr="Light vertical">
                <a:extLst>
                  <a:ext uri="{FF2B5EF4-FFF2-40B4-BE49-F238E27FC236}">
                    <a16:creationId xmlns:a16="http://schemas.microsoft.com/office/drawing/2014/main" id="{400CBC25-994E-4533-94FE-1F597CA551B1}"/>
                  </a:ext>
                </a:extLst>
              </p:cNvPr>
              <p:cNvSpPr>
                <a:spLocks noChangeArrowheads="1"/>
              </p:cNvSpPr>
              <p:nvPr/>
            </p:nvSpPr>
            <p:spPr bwMode="auto">
              <a:xfrm>
                <a:off x="5915889" y="3004203"/>
                <a:ext cx="391064" cy="22062"/>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862" name="Rectangle 235">
                <a:extLst>
                  <a:ext uri="{FF2B5EF4-FFF2-40B4-BE49-F238E27FC236}">
                    <a16:creationId xmlns:a16="http://schemas.microsoft.com/office/drawing/2014/main" id="{975A19CC-B74D-4F50-89D6-56E0242B570D}"/>
                  </a:ext>
                </a:extLst>
              </p:cNvPr>
              <p:cNvSpPr>
                <a:spLocks noChangeArrowheads="1"/>
              </p:cNvSpPr>
              <p:nvPr/>
            </p:nvSpPr>
            <p:spPr bwMode="auto">
              <a:xfrm>
                <a:off x="6036216" y="2263637"/>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863" name="Group 236">
                <a:extLst>
                  <a:ext uri="{FF2B5EF4-FFF2-40B4-BE49-F238E27FC236}">
                    <a16:creationId xmlns:a16="http://schemas.microsoft.com/office/drawing/2014/main" id="{02489D4D-F91C-4EB7-8835-F0B15F6BD31A}"/>
                  </a:ext>
                </a:extLst>
              </p:cNvPr>
              <p:cNvGrpSpPr>
                <a:grpSpLocks/>
              </p:cNvGrpSpPr>
              <p:nvPr/>
            </p:nvGrpSpPr>
            <p:grpSpPr bwMode="auto">
              <a:xfrm>
                <a:off x="5934272" y="2194511"/>
                <a:ext cx="354297" cy="63244"/>
                <a:chOff x="3839" y="1423"/>
                <a:chExt cx="212" cy="43"/>
              </a:xfrm>
              <a:solidFill>
                <a:schemeClr val="accent5">
                  <a:lumMod val="50000"/>
                </a:schemeClr>
              </a:solidFill>
            </p:grpSpPr>
            <p:grpSp>
              <p:nvGrpSpPr>
                <p:cNvPr id="919" name="Group 237">
                  <a:extLst>
                    <a:ext uri="{FF2B5EF4-FFF2-40B4-BE49-F238E27FC236}">
                      <a16:creationId xmlns:a16="http://schemas.microsoft.com/office/drawing/2014/main" id="{665C5F77-C974-434C-A9FC-F8D19FBDAA3E}"/>
                    </a:ext>
                  </a:extLst>
                </p:cNvPr>
                <p:cNvGrpSpPr>
                  <a:grpSpLocks/>
                </p:cNvGrpSpPr>
                <p:nvPr/>
              </p:nvGrpSpPr>
              <p:grpSpPr bwMode="auto">
                <a:xfrm>
                  <a:off x="3839" y="1423"/>
                  <a:ext cx="56" cy="41"/>
                  <a:chOff x="3839" y="1423"/>
                  <a:chExt cx="56" cy="41"/>
                </a:xfrm>
                <a:grpFill/>
              </p:grpSpPr>
              <p:sp>
                <p:nvSpPr>
                  <p:cNvPr id="923" name="Arco 238">
                    <a:extLst>
                      <a:ext uri="{FF2B5EF4-FFF2-40B4-BE49-F238E27FC236}">
                        <a16:creationId xmlns:a16="http://schemas.microsoft.com/office/drawing/2014/main" id="{014E14A4-E89C-4503-9BEF-DBF5B14DC921}"/>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24" name="Line 239">
                    <a:extLst>
                      <a:ext uri="{FF2B5EF4-FFF2-40B4-BE49-F238E27FC236}">
                        <a16:creationId xmlns:a16="http://schemas.microsoft.com/office/drawing/2014/main" id="{A7BDF320-BF60-46E9-9683-42E5ACB93E95}"/>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920" name="Line 240">
                  <a:extLst>
                    <a:ext uri="{FF2B5EF4-FFF2-40B4-BE49-F238E27FC236}">
                      <a16:creationId xmlns:a16="http://schemas.microsoft.com/office/drawing/2014/main" id="{393FAEE7-0CD9-4BC1-82C7-9B57A932C4FB}"/>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921" name="Arco 241">
                  <a:extLst>
                    <a:ext uri="{FF2B5EF4-FFF2-40B4-BE49-F238E27FC236}">
                      <a16:creationId xmlns:a16="http://schemas.microsoft.com/office/drawing/2014/main" id="{D45D618B-8076-4298-AB9A-DB03ED138162}"/>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22" name="Line 242">
                  <a:extLst>
                    <a:ext uri="{FF2B5EF4-FFF2-40B4-BE49-F238E27FC236}">
                      <a16:creationId xmlns:a16="http://schemas.microsoft.com/office/drawing/2014/main" id="{4C698459-22E6-4A55-8DD0-5A45C74F4788}"/>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864" name="Group 243">
                <a:extLst>
                  <a:ext uri="{FF2B5EF4-FFF2-40B4-BE49-F238E27FC236}">
                    <a16:creationId xmlns:a16="http://schemas.microsoft.com/office/drawing/2014/main" id="{75B4B8EB-D0D0-4A16-9D8F-1A122E32513E}"/>
                  </a:ext>
                </a:extLst>
              </p:cNvPr>
              <p:cNvGrpSpPr>
                <a:grpSpLocks/>
              </p:cNvGrpSpPr>
              <p:nvPr/>
            </p:nvGrpSpPr>
            <p:grpSpPr bwMode="auto">
              <a:xfrm>
                <a:off x="5934272" y="2279816"/>
                <a:ext cx="354297" cy="64714"/>
                <a:chOff x="3839" y="1481"/>
                <a:chExt cx="212" cy="44"/>
              </a:xfrm>
              <a:solidFill>
                <a:schemeClr val="accent5">
                  <a:lumMod val="50000"/>
                </a:schemeClr>
              </a:solidFill>
            </p:grpSpPr>
            <p:grpSp>
              <p:nvGrpSpPr>
                <p:cNvPr id="913" name="Group 244">
                  <a:extLst>
                    <a:ext uri="{FF2B5EF4-FFF2-40B4-BE49-F238E27FC236}">
                      <a16:creationId xmlns:a16="http://schemas.microsoft.com/office/drawing/2014/main" id="{818B6390-B878-46F4-90B6-6BA1E26E687F}"/>
                    </a:ext>
                  </a:extLst>
                </p:cNvPr>
                <p:cNvGrpSpPr>
                  <a:grpSpLocks/>
                </p:cNvGrpSpPr>
                <p:nvPr/>
              </p:nvGrpSpPr>
              <p:grpSpPr bwMode="auto">
                <a:xfrm>
                  <a:off x="3839" y="1481"/>
                  <a:ext cx="56" cy="43"/>
                  <a:chOff x="3839" y="1481"/>
                  <a:chExt cx="56" cy="43"/>
                </a:xfrm>
                <a:grpFill/>
              </p:grpSpPr>
              <p:sp>
                <p:nvSpPr>
                  <p:cNvPr id="917" name="Arco 245">
                    <a:extLst>
                      <a:ext uri="{FF2B5EF4-FFF2-40B4-BE49-F238E27FC236}">
                        <a16:creationId xmlns:a16="http://schemas.microsoft.com/office/drawing/2014/main" id="{2237C56D-8605-4758-94BE-3E1135CDCF1E}"/>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18" name="Line 246">
                    <a:extLst>
                      <a:ext uri="{FF2B5EF4-FFF2-40B4-BE49-F238E27FC236}">
                        <a16:creationId xmlns:a16="http://schemas.microsoft.com/office/drawing/2014/main" id="{6202F317-F783-434D-B30A-9142627F1C0C}"/>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914" name="Line 247">
                  <a:extLst>
                    <a:ext uri="{FF2B5EF4-FFF2-40B4-BE49-F238E27FC236}">
                      <a16:creationId xmlns:a16="http://schemas.microsoft.com/office/drawing/2014/main" id="{2DA4151C-4A97-46E2-BC3F-B08644BEFD05}"/>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915" name="Arco 248">
                  <a:extLst>
                    <a:ext uri="{FF2B5EF4-FFF2-40B4-BE49-F238E27FC236}">
                      <a16:creationId xmlns:a16="http://schemas.microsoft.com/office/drawing/2014/main" id="{87865403-CA3B-4434-AAB0-17FB29207699}"/>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16" name="Line 249">
                  <a:extLst>
                    <a:ext uri="{FF2B5EF4-FFF2-40B4-BE49-F238E27FC236}">
                      <a16:creationId xmlns:a16="http://schemas.microsoft.com/office/drawing/2014/main" id="{9F168CF1-1A22-4B8D-A311-64E06294A024}"/>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65" name="Rectangle 250">
                <a:extLst>
                  <a:ext uri="{FF2B5EF4-FFF2-40B4-BE49-F238E27FC236}">
                    <a16:creationId xmlns:a16="http://schemas.microsoft.com/office/drawing/2014/main" id="{666F25C3-BD4B-478B-91A3-2789606FB0A7}"/>
                  </a:ext>
                </a:extLst>
              </p:cNvPr>
              <p:cNvSpPr>
                <a:spLocks noChangeArrowheads="1"/>
              </p:cNvSpPr>
              <p:nvPr/>
            </p:nvSpPr>
            <p:spPr bwMode="auto">
              <a:xfrm>
                <a:off x="6034545" y="2351884"/>
                <a:ext cx="155422" cy="19120"/>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866" name="Group 251">
                <a:extLst>
                  <a:ext uri="{FF2B5EF4-FFF2-40B4-BE49-F238E27FC236}">
                    <a16:creationId xmlns:a16="http://schemas.microsoft.com/office/drawing/2014/main" id="{CB3FBE7C-0BFD-4D87-A5BF-EEE41EE2503A}"/>
                  </a:ext>
                </a:extLst>
              </p:cNvPr>
              <p:cNvGrpSpPr>
                <a:grpSpLocks/>
              </p:cNvGrpSpPr>
              <p:nvPr/>
            </p:nvGrpSpPr>
            <p:grpSpPr bwMode="auto">
              <a:xfrm>
                <a:off x="5935944" y="2372476"/>
                <a:ext cx="352626" cy="67656"/>
                <a:chOff x="3840" y="1544"/>
                <a:chExt cx="211" cy="46"/>
              </a:xfrm>
              <a:solidFill>
                <a:schemeClr val="accent5">
                  <a:lumMod val="50000"/>
                </a:schemeClr>
              </a:solidFill>
            </p:grpSpPr>
            <p:grpSp>
              <p:nvGrpSpPr>
                <p:cNvPr id="907" name="Group 252">
                  <a:extLst>
                    <a:ext uri="{FF2B5EF4-FFF2-40B4-BE49-F238E27FC236}">
                      <a16:creationId xmlns:a16="http://schemas.microsoft.com/office/drawing/2014/main" id="{C88FA5F9-C34A-4C0E-83A4-2A79CC6FD3DE}"/>
                    </a:ext>
                  </a:extLst>
                </p:cNvPr>
                <p:cNvGrpSpPr>
                  <a:grpSpLocks/>
                </p:cNvGrpSpPr>
                <p:nvPr/>
              </p:nvGrpSpPr>
              <p:grpSpPr bwMode="auto">
                <a:xfrm>
                  <a:off x="3840" y="1544"/>
                  <a:ext cx="56" cy="46"/>
                  <a:chOff x="3840" y="1544"/>
                  <a:chExt cx="56" cy="46"/>
                </a:xfrm>
                <a:grpFill/>
              </p:grpSpPr>
              <p:sp>
                <p:nvSpPr>
                  <p:cNvPr id="911" name="Arco 253">
                    <a:extLst>
                      <a:ext uri="{FF2B5EF4-FFF2-40B4-BE49-F238E27FC236}">
                        <a16:creationId xmlns:a16="http://schemas.microsoft.com/office/drawing/2014/main" id="{6E869149-EE11-4023-AABF-72A9F9CC6A74}"/>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12" name="Line 254">
                    <a:extLst>
                      <a:ext uri="{FF2B5EF4-FFF2-40B4-BE49-F238E27FC236}">
                        <a16:creationId xmlns:a16="http://schemas.microsoft.com/office/drawing/2014/main" id="{32863742-7191-44D3-9026-7EFF48F66199}"/>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908" name="Line 255">
                  <a:extLst>
                    <a:ext uri="{FF2B5EF4-FFF2-40B4-BE49-F238E27FC236}">
                      <a16:creationId xmlns:a16="http://schemas.microsoft.com/office/drawing/2014/main" id="{A32FB63E-CACE-4735-94A2-2304B7593E69}"/>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909" name="Arco 256">
                  <a:extLst>
                    <a:ext uri="{FF2B5EF4-FFF2-40B4-BE49-F238E27FC236}">
                      <a16:creationId xmlns:a16="http://schemas.microsoft.com/office/drawing/2014/main" id="{861250CF-153B-465D-86D1-C388431736E9}"/>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10" name="Line 257">
                  <a:extLst>
                    <a:ext uri="{FF2B5EF4-FFF2-40B4-BE49-F238E27FC236}">
                      <a16:creationId xmlns:a16="http://schemas.microsoft.com/office/drawing/2014/main" id="{1CFFD3F9-1316-4B3C-9002-6182BCA3FAE6}"/>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67" name="Rectangle 258">
                <a:extLst>
                  <a:ext uri="{FF2B5EF4-FFF2-40B4-BE49-F238E27FC236}">
                    <a16:creationId xmlns:a16="http://schemas.microsoft.com/office/drawing/2014/main" id="{22DC181A-687B-483D-886E-FC594030BE9E}"/>
                  </a:ext>
                </a:extLst>
              </p:cNvPr>
              <p:cNvSpPr>
                <a:spLocks noChangeArrowheads="1"/>
              </p:cNvSpPr>
              <p:nvPr/>
            </p:nvSpPr>
            <p:spPr bwMode="auto">
              <a:xfrm>
                <a:off x="6036216" y="244454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868" name="Group 259">
                <a:extLst>
                  <a:ext uri="{FF2B5EF4-FFF2-40B4-BE49-F238E27FC236}">
                    <a16:creationId xmlns:a16="http://schemas.microsoft.com/office/drawing/2014/main" id="{FBF3B635-61E5-40AE-8DCF-1D721281D6C1}"/>
                  </a:ext>
                </a:extLst>
              </p:cNvPr>
              <p:cNvGrpSpPr>
                <a:grpSpLocks/>
              </p:cNvGrpSpPr>
              <p:nvPr/>
            </p:nvGrpSpPr>
            <p:grpSpPr bwMode="auto">
              <a:xfrm>
                <a:off x="5935944" y="2465134"/>
                <a:ext cx="350955" cy="63244"/>
                <a:chOff x="3840" y="1607"/>
                <a:chExt cx="210" cy="43"/>
              </a:xfrm>
              <a:solidFill>
                <a:schemeClr val="accent5">
                  <a:lumMod val="50000"/>
                </a:schemeClr>
              </a:solidFill>
            </p:grpSpPr>
            <p:grpSp>
              <p:nvGrpSpPr>
                <p:cNvPr id="901" name="Group 260">
                  <a:extLst>
                    <a:ext uri="{FF2B5EF4-FFF2-40B4-BE49-F238E27FC236}">
                      <a16:creationId xmlns:a16="http://schemas.microsoft.com/office/drawing/2014/main" id="{C4673C30-08B2-48F2-9251-32428E1FB538}"/>
                    </a:ext>
                  </a:extLst>
                </p:cNvPr>
                <p:cNvGrpSpPr>
                  <a:grpSpLocks/>
                </p:cNvGrpSpPr>
                <p:nvPr/>
              </p:nvGrpSpPr>
              <p:grpSpPr bwMode="auto">
                <a:xfrm>
                  <a:off x="3840" y="1607"/>
                  <a:ext cx="56" cy="41"/>
                  <a:chOff x="3840" y="1607"/>
                  <a:chExt cx="56" cy="41"/>
                </a:xfrm>
                <a:grpFill/>
              </p:grpSpPr>
              <p:sp>
                <p:nvSpPr>
                  <p:cNvPr id="905" name="Arco 261">
                    <a:extLst>
                      <a:ext uri="{FF2B5EF4-FFF2-40B4-BE49-F238E27FC236}">
                        <a16:creationId xmlns:a16="http://schemas.microsoft.com/office/drawing/2014/main" id="{7DCCFFE2-F0C2-48CB-A960-001B7D04EE16}"/>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06" name="Line 262">
                    <a:extLst>
                      <a:ext uri="{FF2B5EF4-FFF2-40B4-BE49-F238E27FC236}">
                        <a16:creationId xmlns:a16="http://schemas.microsoft.com/office/drawing/2014/main" id="{2D95C61F-19C0-479D-BC2E-E485D5BABB3F}"/>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902" name="Line 263">
                  <a:extLst>
                    <a:ext uri="{FF2B5EF4-FFF2-40B4-BE49-F238E27FC236}">
                      <a16:creationId xmlns:a16="http://schemas.microsoft.com/office/drawing/2014/main" id="{7C4C58A4-06C5-4960-AAE3-988CB1E6FE1A}"/>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903" name="Arco 264">
                  <a:extLst>
                    <a:ext uri="{FF2B5EF4-FFF2-40B4-BE49-F238E27FC236}">
                      <a16:creationId xmlns:a16="http://schemas.microsoft.com/office/drawing/2014/main" id="{5E261405-88CB-4818-A348-7C3351BC28E8}"/>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04" name="Line 265">
                  <a:extLst>
                    <a:ext uri="{FF2B5EF4-FFF2-40B4-BE49-F238E27FC236}">
                      <a16:creationId xmlns:a16="http://schemas.microsoft.com/office/drawing/2014/main" id="{0A42C98E-A16C-44EF-A405-08FEA15E63EB}"/>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69" name="Rectangle 266">
                <a:extLst>
                  <a:ext uri="{FF2B5EF4-FFF2-40B4-BE49-F238E27FC236}">
                    <a16:creationId xmlns:a16="http://schemas.microsoft.com/office/drawing/2014/main" id="{B0ADBB07-3CA9-409C-8C26-5931189A447F}"/>
                  </a:ext>
                </a:extLst>
              </p:cNvPr>
              <p:cNvSpPr>
                <a:spLocks noChangeArrowheads="1"/>
              </p:cNvSpPr>
              <p:nvPr/>
            </p:nvSpPr>
            <p:spPr bwMode="auto">
              <a:xfrm>
                <a:off x="6036216" y="2537203"/>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870" name="Group 267">
                <a:extLst>
                  <a:ext uri="{FF2B5EF4-FFF2-40B4-BE49-F238E27FC236}">
                    <a16:creationId xmlns:a16="http://schemas.microsoft.com/office/drawing/2014/main" id="{5FD451F0-4877-4237-BDA0-6AA8D97C5D17}"/>
                  </a:ext>
                </a:extLst>
              </p:cNvPr>
              <p:cNvGrpSpPr>
                <a:grpSpLocks/>
              </p:cNvGrpSpPr>
              <p:nvPr/>
            </p:nvGrpSpPr>
            <p:grpSpPr bwMode="auto">
              <a:xfrm>
                <a:off x="5935944" y="2557794"/>
                <a:ext cx="350955" cy="64714"/>
                <a:chOff x="3840" y="1670"/>
                <a:chExt cx="210" cy="44"/>
              </a:xfrm>
              <a:solidFill>
                <a:schemeClr val="accent5">
                  <a:lumMod val="50000"/>
                </a:schemeClr>
              </a:solidFill>
            </p:grpSpPr>
            <p:grpSp>
              <p:nvGrpSpPr>
                <p:cNvPr id="895" name="Group 268">
                  <a:extLst>
                    <a:ext uri="{FF2B5EF4-FFF2-40B4-BE49-F238E27FC236}">
                      <a16:creationId xmlns:a16="http://schemas.microsoft.com/office/drawing/2014/main" id="{F2F565C6-1B9E-4375-96D2-2471106C0F71}"/>
                    </a:ext>
                  </a:extLst>
                </p:cNvPr>
                <p:cNvGrpSpPr>
                  <a:grpSpLocks/>
                </p:cNvGrpSpPr>
                <p:nvPr/>
              </p:nvGrpSpPr>
              <p:grpSpPr bwMode="auto">
                <a:xfrm>
                  <a:off x="3840" y="1670"/>
                  <a:ext cx="56" cy="44"/>
                  <a:chOff x="3840" y="1670"/>
                  <a:chExt cx="56" cy="44"/>
                </a:xfrm>
                <a:grpFill/>
              </p:grpSpPr>
              <p:sp>
                <p:nvSpPr>
                  <p:cNvPr id="899" name="Arco 269">
                    <a:extLst>
                      <a:ext uri="{FF2B5EF4-FFF2-40B4-BE49-F238E27FC236}">
                        <a16:creationId xmlns:a16="http://schemas.microsoft.com/office/drawing/2014/main" id="{D77FAF93-242F-4C05-A83C-220DC6D9E6A7}"/>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900" name="Line 270">
                    <a:extLst>
                      <a:ext uri="{FF2B5EF4-FFF2-40B4-BE49-F238E27FC236}">
                        <a16:creationId xmlns:a16="http://schemas.microsoft.com/office/drawing/2014/main" id="{C79311F0-C969-49EA-823E-4C32F22867B4}"/>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96" name="Line 271">
                  <a:extLst>
                    <a:ext uri="{FF2B5EF4-FFF2-40B4-BE49-F238E27FC236}">
                      <a16:creationId xmlns:a16="http://schemas.microsoft.com/office/drawing/2014/main" id="{F31745DB-1296-4689-BC75-87E51750877C}"/>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97" name="Arco 272">
                  <a:extLst>
                    <a:ext uri="{FF2B5EF4-FFF2-40B4-BE49-F238E27FC236}">
                      <a16:creationId xmlns:a16="http://schemas.microsoft.com/office/drawing/2014/main" id="{F1CECF8F-283D-48D2-8181-6B9E7853F8AD}"/>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98" name="Line 273">
                  <a:extLst>
                    <a:ext uri="{FF2B5EF4-FFF2-40B4-BE49-F238E27FC236}">
                      <a16:creationId xmlns:a16="http://schemas.microsoft.com/office/drawing/2014/main" id="{1940256D-DEA2-4FE9-AE76-A86A2808EEF3}"/>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71" name="Rectangle 274">
                <a:extLst>
                  <a:ext uri="{FF2B5EF4-FFF2-40B4-BE49-F238E27FC236}">
                    <a16:creationId xmlns:a16="http://schemas.microsoft.com/office/drawing/2014/main" id="{A7B01BF0-F0B0-41CA-AD88-5797C5481E56}"/>
                  </a:ext>
                </a:extLst>
              </p:cNvPr>
              <p:cNvSpPr>
                <a:spLocks noChangeArrowheads="1"/>
              </p:cNvSpPr>
              <p:nvPr/>
            </p:nvSpPr>
            <p:spPr bwMode="auto">
              <a:xfrm>
                <a:off x="6036216" y="2626920"/>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872" name="Group 275">
                <a:extLst>
                  <a:ext uri="{FF2B5EF4-FFF2-40B4-BE49-F238E27FC236}">
                    <a16:creationId xmlns:a16="http://schemas.microsoft.com/office/drawing/2014/main" id="{37CE2EC1-2DC3-42D7-A044-4C912E9244E6}"/>
                  </a:ext>
                </a:extLst>
              </p:cNvPr>
              <p:cNvGrpSpPr>
                <a:grpSpLocks/>
              </p:cNvGrpSpPr>
              <p:nvPr/>
            </p:nvGrpSpPr>
            <p:grpSpPr bwMode="auto">
              <a:xfrm>
                <a:off x="5935944" y="2647511"/>
                <a:ext cx="350955" cy="64714"/>
                <a:chOff x="3840" y="1731"/>
                <a:chExt cx="210" cy="44"/>
              </a:xfrm>
              <a:solidFill>
                <a:schemeClr val="accent5">
                  <a:lumMod val="50000"/>
                </a:schemeClr>
              </a:solidFill>
            </p:grpSpPr>
            <p:grpSp>
              <p:nvGrpSpPr>
                <p:cNvPr id="889" name="Group 276">
                  <a:extLst>
                    <a:ext uri="{FF2B5EF4-FFF2-40B4-BE49-F238E27FC236}">
                      <a16:creationId xmlns:a16="http://schemas.microsoft.com/office/drawing/2014/main" id="{977F84B6-BD22-4DCF-AFFA-BADF7F4BBF69}"/>
                    </a:ext>
                  </a:extLst>
                </p:cNvPr>
                <p:cNvGrpSpPr>
                  <a:grpSpLocks/>
                </p:cNvGrpSpPr>
                <p:nvPr/>
              </p:nvGrpSpPr>
              <p:grpSpPr bwMode="auto">
                <a:xfrm>
                  <a:off x="3840" y="1731"/>
                  <a:ext cx="56" cy="42"/>
                  <a:chOff x="3840" y="1731"/>
                  <a:chExt cx="56" cy="42"/>
                </a:xfrm>
                <a:grpFill/>
              </p:grpSpPr>
              <p:sp>
                <p:nvSpPr>
                  <p:cNvPr id="893" name="Arco 277">
                    <a:extLst>
                      <a:ext uri="{FF2B5EF4-FFF2-40B4-BE49-F238E27FC236}">
                        <a16:creationId xmlns:a16="http://schemas.microsoft.com/office/drawing/2014/main" id="{75CDD126-87B7-4D83-B876-5147F9B1EA74}"/>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94" name="Line 278">
                    <a:extLst>
                      <a:ext uri="{FF2B5EF4-FFF2-40B4-BE49-F238E27FC236}">
                        <a16:creationId xmlns:a16="http://schemas.microsoft.com/office/drawing/2014/main" id="{C4DC10F1-ED81-48DC-AB83-5FE22C6C2EE6}"/>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90" name="Line 279">
                  <a:extLst>
                    <a:ext uri="{FF2B5EF4-FFF2-40B4-BE49-F238E27FC236}">
                      <a16:creationId xmlns:a16="http://schemas.microsoft.com/office/drawing/2014/main" id="{ACAA44C7-BA4C-48B9-BBD4-E48EEF8F23D1}"/>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91" name="Arco 280">
                  <a:extLst>
                    <a:ext uri="{FF2B5EF4-FFF2-40B4-BE49-F238E27FC236}">
                      <a16:creationId xmlns:a16="http://schemas.microsoft.com/office/drawing/2014/main" id="{92447409-6AD2-48B3-826A-8A6371C6BA93}"/>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92" name="Line 281">
                  <a:extLst>
                    <a:ext uri="{FF2B5EF4-FFF2-40B4-BE49-F238E27FC236}">
                      <a16:creationId xmlns:a16="http://schemas.microsoft.com/office/drawing/2014/main" id="{A070C035-573F-4FE3-BE20-6CC1A8212B79}"/>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73" name="Rectangle 282">
                <a:extLst>
                  <a:ext uri="{FF2B5EF4-FFF2-40B4-BE49-F238E27FC236}">
                    <a16:creationId xmlns:a16="http://schemas.microsoft.com/office/drawing/2014/main" id="{2D12CC7A-9D68-4516-8560-6F5F3F819984}"/>
                  </a:ext>
                </a:extLst>
              </p:cNvPr>
              <p:cNvSpPr>
                <a:spLocks noChangeArrowheads="1"/>
              </p:cNvSpPr>
              <p:nvPr/>
            </p:nvSpPr>
            <p:spPr bwMode="auto">
              <a:xfrm>
                <a:off x="6036216" y="2719579"/>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874" name="Rectangle 283">
                <a:extLst>
                  <a:ext uri="{FF2B5EF4-FFF2-40B4-BE49-F238E27FC236}">
                    <a16:creationId xmlns:a16="http://schemas.microsoft.com/office/drawing/2014/main" id="{10D2F25B-3FCD-4427-8634-487C974A5968}"/>
                  </a:ext>
                </a:extLst>
              </p:cNvPr>
              <p:cNvSpPr>
                <a:spLocks noChangeArrowheads="1"/>
              </p:cNvSpPr>
              <p:nvPr/>
            </p:nvSpPr>
            <p:spPr bwMode="auto">
              <a:xfrm>
                <a:off x="6036216" y="2809297"/>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875" name="Group 284">
                <a:extLst>
                  <a:ext uri="{FF2B5EF4-FFF2-40B4-BE49-F238E27FC236}">
                    <a16:creationId xmlns:a16="http://schemas.microsoft.com/office/drawing/2014/main" id="{94283BC7-C27C-44DE-95BC-7973BC92F8F7}"/>
                  </a:ext>
                </a:extLst>
              </p:cNvPr>
              <p:cNvGrpSpPr>
                <a:grpSpLocks/>
              </p:cNvGrpSpPr>
              <p:nvPr/>
            </p:nvGrpSpPr>
            <p:grpSpPr bwMode="auto">
              <a:xfrm>
                <a:off x="5935944" y="2829888"/>
                <a:ext cx="350955" cy="66185"/>
                <a:chOff x="3840" y="1855"/>
                <a:chExt cx="210" cy="45"/>
              </a:xfrm>
              <a:solidFill>
                <a:schemeClr val="accent5">
                  <a:lumMod val="50000"/>
                </a:schemeClr>
              </a:solidFill>
            </p:grpSpPr>
            <p:grpSp>
              <p:nvGrpSpPr>
                <p:cNvPr id="883" name="Group 285">
                  <a:extLst>
                    <a:ext uri="{FF2B5EF4-FFF2-40B4-BE49-F238E27FC236}">
                      <a16:creationId xmlns:a16="http://schemas.microsoft.com/office/drawing/2014/main" id="{9129821D-6DFC-480A-B2C6-6253327C3139}"/>
                    </a:ext>
                  </a:extLst>
                </p:cNvPr>
                <p:cNvGrpSpPr>
                  <a:grpSpLocks/>
                </p:cNvGrpSpPr>
                <p:nvPr/>
              </p:nvGrpSpPr>
              <p:grpSpPr bwMode="auto">
                <a:xfrm>
                  <a:off x="3840" y="1855"/>
                  <a:ext cx="56" cy="45"/>
                  <a:chOff x="3840" y="1855"/>
                  <a:chExt cx="56" cy="45"/>
                </a:xfrm>
                <a:grpFill/>
              </p:grpSpPr>
              <p:sp>
                <p:nvSpPr>
                  <p:cNvPr id="887" name="Arco 286">
                    <a:extLst>
                      <a:ext uri="{FF2B5EF4-FFF2-40B4-BE49-F238E27FC236}">
                        <a16:creationId xmlns:a16="http://schemas.microsoft.com/office/drawing/2014/main" id="{C333E4EA-CB5E-459E-B6AF-1237089D2A69}"/>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88" name="Line 287">
                    <a:extLst>
                      <a:ext uri="{FF2B5EF4-FFF2-40B4-BE49-F238E27FC236}">
                        <a16:creationId xmlns:a16="http://schemas.microsoft.com/office/drawing/2014/main" id="{1FE1B551-9353-4CB5-90FD-9AE9FA983D08}"/>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84" name="Line 288">
                  <a:extLst>
                    <a:ext uri="{FF2B5EF4-FFF2-40B4-BE49-F238E27FC236}">
                      <a16:creationId xmlns:a16="http://schemas.microsoft.com/office/drawing/2014/main" id="{F42A7A8C-134D-4B94-81B0-9074DF683806}"/>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85" name="Arco 289">
                  <a:extLst>
                    <a:ext uri="{FF2B5EF4-FFF2-40B4-BE49-F238E27FC236}">
                      <a16:creationId xmlns:a16="http://schemas.microsoft.com/office/drawing/2014/main" id="{F66D1F52-0973-4523-B96F-0F7ECF3D7D3D}"/>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86" name="Line 290">
                  <a:extLst>
                    <a:ext uri="{FF2B5EF4-FFF2-40B4-BE49-F238E27FC236}">
                      <a16:creationId xmlns:a16="http://schemas.microsoft.com/office/drawing/2014/main" id="{C8D5299A-6EEA-4758-90B6-C4FA8B1030AF}"/>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876" name="Group 291">
                <a:extLst>
                  <a:ext uri="{FF2B5EF4-FFF2-40B4-BE49-F238E27FC236}">
                    <a16:creationId xmlns:a16="http://schemas.microsoft.com/office/drawing/2014/main" id="{7DADB9FB-E309-48C8-9B69-69A168645A18}"/>
                  </a:ext>
                </a:extLst>
              </p:cNvPr>
              <p:cNvGrpSpPr>
                <a:grpSpLocks/>
              </p:cNvGrpSpPr>
              <p:nvPr/>
            </p:nvGrpSpPr>
            <p:grpSpPr bwMode="auto">
              <a:xfrm>
                <a:off x="5935944" y="2740170"/>
                <a:ext cx="350955" cy="64714"/>
                <a:chOff x="3840" y="1794"/>
                <a:chExt cx="210" cy="44"/>
              </a:xfrm>
              <a:solidFill>
                <a:schemeClr val="accent5">
                  <a:lumMod val="50000"/>
                </a:schemeClr>
              </a:solidFill>
            </p:grpSpPr>
            <p:grpSp>
              <p:nvGrpSpPr>
                <p:cNvPr id="877" name="Group 292">
                  <a:extLst>
                    <a:ext uri="{FF2B5EF4-FFF2-40B4-BE49-F238E27FC236}">
                      <a16:creationId xmlns:a16="http://schemas.microsoft.com/office/drawing/2014/main" id="{5F37D132-AA8B-4ECF-A7A2-0C1AF76FF5F3}"/>
                    </a:ext>
                  </a:extLst>
                </p:cNvPr>
                <p:cNvGrpSpPr>
                  <a:grpSpLocks/>
                </p:cNvGrpSpPr>
                <p:nvPr/>
              </p:nvGrpSpPr>
              <p:grpSpPr bwMode="auto">
                <a:xfrm>
                  <a:off x="3840" y="1794"/>
                  <a:ext cx="56" cy="44"/>
                  <a:chOff x="3840" y="1794"/>
                  <a:chExt cx="56" cy="44"/>
                </a:xfrm>
                <a:grpFill/>
              </p:grpSpPr>
              <p:sp>
                <p:nvSpPr>
                  <p:cNvPr id="881" name="Arco 293">
                    <a:extLst>
                      <a:ext uri="{FF2B5EF4-FFF2-40B4-BE49-F238E27FC236}">
                        <a16:creationId xmlns:a16="http://schemas.microsoft.com/office/drawing/2014/main" id="{B38B7D3F-6D8B-4DD8-B778-933B66CFE5A4}"/>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82" name="Line 294">
                    <a:extLst>
                      <a:ext uri="{FF2B5EF4-FFF2-40B4-BE49-F238E27FC236}">
                        <a16:creationId xmlns:a16="http://schemas.microsoft.com/office/drawing/2014/main" id="{0C184D83-0E86-4510-BCD8-F607E6E15F7F}"/>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878" name="Line 295">
                  <a:extLst>
                    <a:ext uri="{FF2B5EF4-FFF2-40B4-BE49-F238E27FC236}">
                      <a16:creationId xmlns:a16="http://schemas.microsoft.com/office/drawing/2014/main" id="{735EF5D6-F8E5-455F-9A85-1908C794FE39}"/>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879" name="Arco 296">
                  <a:extLst>
                    <a:ext uri="{FF2B5EF4-FFF2-40B4-BE49-F238E27FC236}">
                      <a16:creationId xmlns:a16="http://schemas.microsoft.com/office/drawing/2014/main" id="{1209323C-5155-4A90-A622-10F10E846367}"/>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880" name="Line 297">
                  <a:extLst>
                    <a:ext uri="{FF2B5EF4-FFF2-40B4-BE49-F238E27FC236}">
                      <a16:creationId xmlns:a16="http://schemas.microsoft.com/office/drawing/2014/main" id="{32A2F718-A0D7-4F35-BFD5-FD7199D21BA4}"/>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cxnSp>
          <p:nvCxnSpPr>
            <p:cNvPr id="1057" name="Conector recto 1056">
              <a:extLst>
                <a:ext uri="{FF2B5EF4-FFF2-40B4-BE49-F238E27FC236}">
                  <a16:creationId xmlns:a16="http://schemas.microsoft.com/office/drawing/2014/main" id="{7300C2CA-E8B8-4BC3-B133-886B74086C4B}"/>
                </a:ext>
              </a:extLst>
            </p:cNvPr>
            <p:cNvCxnSpPr>
              <a:cxnSpLocks/>
            </p:cNvCxnSpPr>
            <p:nvPr/>
          </p:nvCxnSpPr>
          <p:spPr bwMode="auto">
            <a:xfrm flipH="1" flipV="1">
              <a:off x="2101467" y="2188124"/>
              <a:ext cx="23527" cy="1335140"/>
            </a:xfrm>
            <a:prstGeom prst="line">
              <a:avLst/>
            </a:prstGeom>
            <a:solidFill>
              <a:schemeClr val="accent1"/>
            </a:solidFill>
            <a:ln w="158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95" name="Rectángulo: esquinas redondeadas 994">
              <a:extLst>
                <a:ext uri="{FF2B5EF4-FFF2-40B4-BE49-F238E27FC236}">
                  <a16:creationId xmlns:a16="http://schemas.microsoft.com/office/drawing/2014/main" id="{C8CE35FE-117A-4E7D-9FA2-53AE99718145}"/>
                </a:ext>
              </a:extLst>
            </p:cNvPr>
            <p:cNvSpPr/>
            <p:nvPr/>
          </p:nvSpPr>
          <p:spPr bwMode="auto">
            <a:xfrm rot="16200000" flipH="1">
              <a:off x="1697328" y="2641743"/>
              <a:ext cx="875389" cy="423808"/>
            </a:xfrm>
            <a:prstGeom prst="roundRect">
              <a:avLst/>
            </a:prstGeom>
            <a:blipFill>
              <a:blip r:embed="rId2"/>
              <a:tile tx="0" ty="0" sx="100000" sy="100000" flip="none" algn="tl"/>
            </a:blipFill>
            <a:ln w="254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nvGrpSpPr>
            <p:cNvPr id="217" name="Grupo 216">
              <a:extLst>
                <a:ext uri="{FF2B5EF4-FFF2-40B4-BE49-F238E27FC236}">
                  <a16:creationId xmlns:a16="http://schemas.microsoft.com/office/drawing/2014/main" id="{3BE8881E-56E4-4F16-90B1-7B1728E2093B}"/>
                </a:ext>
              </a:extLst>
            </p:cNvPr>
            <p:cNvGrpSpPr/>
            <p:nvPr/>
          </p:nvGrpSpPr>
          <p:grpSpPr>
            <a:xfrm rot="5400000">
              <a:off x="1498487" y="1710151"/>
              <a:ext cx="246227" cy="979115"/>
              <a:chOff x="4467225" y="2201823"/>
              <a:chExt cx="285777" cy="959019"/>
            </a:xfrm>
          </p:grpSpPr>
          <p:grpSp>
            <p:nvGrpSpPr>
              <p:cNvPr id="218" name="Grupo 217">
                <a:extLst>
                  <a:ext uri="{FF2B5EF4-FFF2-40B4-BE49-F238E27FC236}">
                    <a16:creationId xmlns:a16="http://schemas.microsoft.com/office/drawing/2014/main" id="{DFF8F3C5-D9C3-425C-957D-01FF32679C02}"/>
                  </a:ext>
                </a:extLst>
              </p:cNvPr>
              <p:cNvGrpSpPr/>
              <p:nvPr/>
            </p:nvGrpSpPr>
            <p:grpSpPr>
              <a:xfrm flipV="1">
                <a:off x="4467225" y="2439975"/>
                <a:ext cx="285777" cy="649482"/>
                <a:chOff x="4467225" y="1839900"/>
                <a:chExt cx="285777" cy="649482"/>
              </a:xfrm>
            </p:grpSpPr>
            <p:grpSp>
              <p:nvGrpSpPr>
                <p:cNvPr id="223" name="Grupo 222">
                  <a:extLst>
                    <a:ext uri="{FF2B5EF4-FFF2-40B4-BE49-F238E27FC236}">
                      <a16:creationId xmlns:a16="http://schemas.microsoft.com/office/drawing/2014/main" id="{EC696763-A4EB-467B-885A-63F29310EF3A}"/>
                    </a:ext>
                  </a:extLst>
                </p:cNvPr>
                <p:cNvGrpSpPr/>
                <p:nvPr/>
              </p:nvGrpSpPr>
              <p:grpSpPr>
                <a:xfrm>
                  <a:off x="4467225" y="1839900"/>
                  <a:ext cx="285777" cy="344682"/>
                  <a:chOff x="4467225" y="1839900"/>
                  <a:chExt cx="285777" cy="344682"/>
                </a:xfrm>
                <a:solidFill>
                  <a:schemeClr val="accent5">
                    <a:lumMod val="50000"/>
                  </a:schemeClr>
                </a:solidFill>
              </p:grpSpPr>
              <p:sp>
                <p:nvSpPr>
                  <p:cNvPr id="228" name="Elipse 227">
                    <a:extLst>
                      <a:ext uri="{FF2B5EF4-FFF2-40B4-BE49-F238E27FC236}">
                        <a16:creationId xmlns:a16="http://schemas.microsoft.com/office/drawing/2014/main" id="{7B8D22C0-B682-4538-BC3F-25D584E3D0D7}"/>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29" name="Elipse 228">
                    <a:extLst>
                      <a:ext uri="{FF2B5EF4-FFF2-40B4-BE49-F238E27FC236}">
                        <a16:creationId xmlns:a16="http://schemas.microsoft.com/office/drawing/2014/main" id="{73D51D0D-4C0C-462E-946F-573CCBB85FCC}"/>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230" name="Elipse 229">
                    <a:extLst>
                      <a:ext uri="{FF2B5EF4-FFF2-40B4-BE49-F238E27FC236}">
                        <a16:creationId xmlns:a16="http://schemas.microsoft.com/office/drawing/2014/main" id="{A1259B81-9244-4602-A880-3BD58F8845F7}"/>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nvGrpSpPr>
                <p:cNvPr id="224" name="Grupo 223">
                  <a:extLst>
                    <a:ext uri="{FF2B5EF4-FFF2-40B4-BE49-F238E27FC236}">
                      <a16:creationId xmlns:a16="http://schemas.microsoft.com/office/drawing/2014/main" id="{7E642F94-8222-4D62-902F-AE84614FF1C2}"/>
                    </a:ext>
                  </a:extLst>
                </p:cNvPr>
                <p:cNvGrpSpPr/>
                <p:nvPr/>
              </p:nvGrpSpPr>
              <p:grpSpPr>
                <a:xfrm>
                  <a:off x="4467225" y="2144700"/>
                  <a:ext cx="285777" cy="344682"/>
                  <a:chOff x="4467225" y="1839900"/>
                  <a:chExt cx="285777" cy="344682"/>
                </a:xfrm>
                <a:solidFill>
                  <a:schemeClr val="accent5">
                    <a:lumMod val="50000"/>
                  </a:schemeClr>
                </a:solidFill>
              </p:grpSpPr>
              <p:sp>
                <p:nvSpPr>
                  <p:cNvPr id="225" name="Elipse 224">
                    <a:extLst>
                      <a:ext uri="{FF2B5EF4-FFF2-40B4-BE49-F238E27FC236}">
                        <a16:creationId xmlns:a16="http://schemas.microsoft.com/office/drawing/2014/main" id="{68C4253F-6907-4248-A99E-566D41D484DE}"/>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26" name="Elipse 225">
                    <a:extLst>
                      <a:ext uri="{FF2B5EF4-FFF2-40B4-BE49-F238E27FC236}">
                        <a16:creationId xmlns:a16="http://schemas.microsoft.com/office/drawing/2014/main" id="{A1B31E63-32DE-405F-A531-89DCED2379F6}"/>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227" name="Elipse 226">
                    <a:extLst>
                      <a:ext uri="{FF2B5EF4-FFF2-40B4-BE49-F238E27FC236}">
                        <a16:creationId xmlns:a16="http://schemas.microsoft.com/office/drawing/2014/main" id="{52257562-95FC-4094-BC87-612D2FF195B0}"/>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sp>
            <p:nvSpPr>
              <p:cNvPr id="219" name="Elipse 218">
                <a:extLst>
                  <a:ext uri="{FF2B5EF4-FFF2-40B4-BE49-F238E27FC236}">
                    <a16:creationId xmlns:a16="http://schemas.microsoft.com/office/drawing/2014/main" id="{C7758C6C-2BD3-4FB0-8DCD-8BED19CC3A42}"/>
                  </a:ext>
                </a:extLst>
              </p:cNvPr>
              <p:cNvSpPr/>
              <p:nvPr/>
            </p:nvSpPr>
            <p:spPr bwMode="auto">
              <a:xfrm flipV="1">
                <a:off x="4467225" y="2344725"/>
                <a:ext cx="285777" cy="135132"/>
              </a:xfrm>
              <a:prstGeom prst="ellipse">
                <a:avLst/>
              </a:prstGeom>
              <a:solidFill>
                <a:schemeClr val="accent5">
                  <a:lumMod val="50000"/>
                </a:schemeClr>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20" name="Elipse 219">
                <a:extLst>
                  <a:ext uri="{FF2B5EF4-FFF2-40B4-BE49-F238E27FC236}">
                    <a16:creationId xmlns:a16="http://schemas.microsoft.com/office/drawing/2014/main" id="{86BA1F6C-48E1-4C18-B1E5-F2CABF3FB413}"/>
                  </a:ext>
                </a:extLst>
              </p:cNvPr>
              <p:cNvSpPr/>
              <p:nvPr/>
            </p:nvSpPr>
            <p:spPr bwMode="auto">
              <a:xfrm flipV="1">
                <a:off x="4467225" y="2239950"/>
                <a:ext cx="285777" cy="135132"/>
              </a:xfrm>
              <a:prstGeom prst="ellipse">
                <a:avLst/>
              </a:prstGeom>
              <a:solidFill>
                <a:schemeClr val="accent5">
                  <a:lumMod val="50000"/>
                </a:schemeClr>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221" name="Rectangle 232" descr="Small confetti">
                <a:extLst>
                  <a:ext uri="{FF2B5EF4-FFF2-40B4-BE49-F238E27FC236}">
                    <a16:creationId xmlns:a16="http://schemas.microsoft.com/office/drawing/2014/main" id="{07D1A3BF-B6F4-483B-88D8-BEB8A527AE3F}"/>
                  </a:ext>
                </a:extLst>
              </p:cNvPr>
              <p:cNvSpPr>
                <a:spLocks noChangeArrowheads="1"/>
              </p:cNvSpPr>
              <p:nvPr/>
            </p:nvSpPr>
            <p:spPr bwMode="auto">
              <a:xfrm>
                <a:off x="4510174" y="3079949"/>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22" name="Rectangle 230" descr="Small confetti">
                <a:extLst>
                  <a:ext uri="{FF2B5EF4-FFF2-40B4-BE49-F238E27FC236}">
                    <a16:creationId xmlns:a16="http://schemas.microsoft.com/office/drawing/2014/main" id="{E554DA12-1502-4361-A3E6-745C36231B17}"/>
                  </a:ext>
                </a:extLst>
              </p:cNvPr>
              <p:cNvSpPr>
                <a:spLocks noChangeArrowheads="1"/>
              </p:cNvSpPr>
              <p:nvPr/>
            </p:nvSpPr>
            <p:spPr bwMode="auto">
              <a:xfrm>
                <a:off x="4531910" y="2201823"/>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grpSp>
          <p:nvGrpSpPr>
            <p:cNvPr id="231" name="Grupo 230">
              <a:extLst>
                <a:ext uri="{FF2B5EF4-FFF2-40B4-BE49-F238E27FC236}">
                  <a16:creationId xmlns:a16="http://schemas.microsoft.com/office/drawing/2014/main" id="{297B3DBF-A1FC-4320-A366-D1DF9E0C3C38}"/>
                </a:ext>
              </a:extLst>
            </p:cNvPr>
            <p:cNvGrpSpPr/>
            <p:nvPr/>
          </p:nvGrpSpPr>
          <p:grpSpPr>
            <a:xfrm rot="5400000">
              <a:off x="1496873" y="2993995"/>
              <a:ext cx="246227" cy="979115"/>
              <a:chOff x="4467225" y="2201823"/>
              <a:chExt cx="285777" cy="959019"/>
            </a:xfrm>
          </p:grpSpPr>
          <p:grpSp>
            <p:nvGrpSpPr>
              <p:cNvPr id="232" name="Grupo 231">
                <a:extLst>
                  <a:ext uri="{FF2B5EF4-FFF2-40B4-BE49-F238E27FC236}">
                    <a16:creationId xmlns:a16="http://schemas.microsoft.com/office/drawing/2014/main" id="{414EB7C6-85AB-4A4D-95F7-3BD7CFC69E09}"/>
                  </a:ext>
                </a:extLst>
              </p:cNvPr>
              <p:cNvGrpSpPr/>
              <p:nvPr/>
            </p:nvGrpSpPr>
            <p:grpSpPr>
              <a:xfrm flipV="1">
                <a:off x="4467225" y="2439975"/>
                <a:ext cx="285777" cy="649482"/>
                <a:chOff x="4467225" y="1839900"/>
                <a:chExt cx="285777" cy="649482"/>
              </a:xfrm>
            </p:grpSpPr>
            <p:grpSp>
              <p:nvGrpSpPr>
                <p:cNvPr id="237" name="Grupo 236">
                  <a:extLst>
                    <a:ext uri="{FF2B5EF4-FFF2-40B4-BE49-F238E27FC236}">
                      <a16:creationId xmlns:a16="http://schemas.microsoft.com/office/drawing/2014/main" id="{62F5D3B9-51D0-47C9-82CF-D9181DF8DE64}"/>
                    </a:ext>
                  </a:extLst>
                </p:cNvPr>
                <p:cNvGrpSpPr/>
                <p:nvPr/>
              </p:nvGrpSpPr>
              <p:grpSpPr>
                <a:xfrm>
                  <a:off x="4467225" y="1839900"/>
                  <a:ext cx="285777" cy="344682"/>
                  <a:chOff x="4467225" y="1839900"/>
                  <a:chExt cx="285777" cy="344682"/>
                </a:xfrm>
                <a:solidFill>
                  <a:schemeClr val="accent5">
                    <a:lumMod val="50000"/>
                  </a:schemeClr>
                </a:solidFill>
              </p:grpSpPr>
              <p:sp>
                <p:nvSpPr>
                  <p:cNvPr id="242" name="Elipse 241">
                    <a:extLst>
                      <a:ext uri="{FF2B5EF4-FFF2-40B4-BE49-F238E27FC236}">
                        <a16:creationId xmlns:a16="http://schemas.microsoft.com/office/drawing/2014/main" id="{7359F357-0F75-4AB8-9F62-79902E834D33}"/>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43" name="Elipse 242">
                    <a:extLst>
                      <a:ext uri="{FF2B5EF4-FFF2-40B4-BE49-F238E27FC236}">
                        <a16:creationId xmlns:a16="http://schemas.microsoft.com/office/drawing/2014/main" id="{0FF5DDCF-4EAE-4174-943B-6EADF3C54E34}"/>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244" name="Elipse 243">
                    <a:extLst>
                      <a:ext uri="{FF2B5EF4-FFF2-40B4-BE49-F238E27FC236}">
                        <a16:creationId xmlns:a16="http://schemas.microsoft.com/office/drawing/2014/main" id="{0B66A41D-120D-4A08-A59C-9950653CCABB}"/>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nvGrpSpPr>
                <p:cNvPr id="238" name="Grupo 237">
                  <a:extLst>
                    <a:ext uri="{FF2B5EF4-FFF2-40B4-BE49-F238E27FC236}">
                      <a16:creationId xmlns:a16="http://schemas.microsoft.com/office/drawing/2014/main" id="{E50B3802-A892-45A8-AEEB-C37850823235}"/>
                    </a:ext>
                  </a:extLst>
                </p:cNvPr>
                <p:cNvGrpSpPr/>
                <p:nvPr/>
              </p:nvGrpSpPr>
              <p:grpSpPr>
                <a:xfrm>
                  <a:off x="4467225" y="2144700"/>
                  <a:ext cx="285777" cy="344682"/>
                  <a:chOff x="4467225" y="1839900"/>
                  <a:chExt cx="285777" cy="344682"/>
                </a:xfrm>
                <a:solidFill>
                  <a:schemeClr val="accent5">
                    <a:lumMod val="50000"/>
                  </a:schemeClr>
                </a:solidFill>
              </p:grpSpPr>
              <p:sp>
                <p:nvSpPr>
                  <p:cNvPr id="239" name="Elipse 238">
                    <a:extLst>
                      <a:ext uri="{FF2B5EF4-FFF2-40B4-BE49-F238E27FC236}">
                        <a16:creationId xmlns:a16="http://schemas.microsoft.com/office/drawing/2014/main" id="{FC7449B4-4D37-4E37-BB57-91E430072C34}"/>
                      </a:ext>
                    </a:extLst>
                  </p:cNvPr>
                  <p:cNvSpPr/>
                  <p:nvPr/>
                </p:nvSpPr>
                <p:spPr bwMode="auto">
                  <a:xfrm>
                    <a:off x="4467225" y="183990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40" name="Elipse 239">
                    <a:extLst>
                      <a:ext uri="{FF2B5EF4-FFF2-40B4-BE49-F238E27FC236}">
                        <a16:creationId xmlns:a16="http://schemas.microsoft.com/office/drawing/2014/main" id="{13850EC7-E246-4F22-995E-32EBD4813BD4}"/>
                      </a:ext>
                    </a:extLst>
                  </p:cNvPr>
                  <p:cNvSpPr/>
                  <p:nvPr/>
                </p:nvSpPr>
                <p:spPr bwMode="auto">
                  <a:xfrm>
                    <a:off x="4467225" y="1944675"/>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241" name="Elipse 240">
                    <a:extLst>
                      <a:ext uri="{FF2B5EF4-FFF2-40B4-BE49-F238E27FC236}">
                        <a16:creationId xmlns:a16="http://schemas.microsoft.com/office/drawing/2014/main" id="{15C6AFE5-59B7-42EE-AB06-309770ECB8C0}"/>
                      </a:ext>
                    </a:extLst>
                  </p:cNvPr>
                  <p:cNvSpPr/>
                  <p:nvPr/>
                </p:nvSpPr>
                <p:spPr bwMode="auto">
                  <a:xfrm>
                    <a:off x="4467225" y="2049450"/>
                    <a:ext cx="285777" cy="135132"/>
                  </a:xfrm>
                  <a:prstGeom prst="ellipse">
                    <a:avLst/>
                  </a:prstGeom>
                  <a:grp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grpSp>
          </p:grpSp>
          <p:sp>
            <p:nvSpPr>
              <p:cNvPr id="233" name="Elipse 232">
                <a:extLst>
                  <a:ext uri="{FF2B5EF4-FFF2-40B4-BE49-F238E27FC236}">
                    <a16:creationId xmlns:a16="http://schemas.microsoft.com/office/drawing/2014/main" id="{23637BDD-59E2-437A-9065-EB17CBF99D07}"/>
                  </a:ext>
                </a:extLst>
              </p:cNvPr>
              <p:cNvSpPr/>
              <p:nvPr/>
            </p:nvSpPr>
            <p:spPr bwMode="auto">
              <a:xfrm flipV="1">
                <a:off x="4467225" y="2344725"/>
                <a:ext cx="285777" cy="135132"/>
              </a:xfrm>
              <a:prstGeom prst="ellipse">
                <a:avLst/>
              </a:prstGeom>
              <a:solidFill>
                <a:schemeClr val="accent5">
                  <a:lumMod val="50000"/>
                </a:schemeClr>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234" name="Elipse 233">
                <a:extLst>
                  <a:ext uri="{FF2B5EF4-FFF2-40B4-BE49-F238E27FC236}">
                    <a16:creationId xmlns:a16="http://schemas.microsoft.com/office/drawing/2014/main" id="{91E377CE-FB07-423D-9D18-780264A6BCA7}"/>
                  </a:ext>
                </a:extLst>
              </p:cNvPr>
              <p:cNvSpPr/>
              <p:nvPr/>
            </p:nvSpPr>
            <p:spPr bwMode="auto">
              <a:xfrm flipV="1">
                <a:off x="4467225" y="2239950"/>
                <a:ext cx="285777" cy="135132"/>
              </a:xfrm>
              <a:prstGeom prst="ellipse">
                <a:avLst/>
              </a:prstGeom>
              <a:solidFill>
                <a:schemeClr val="accent5">
                  <a:lumMod val="50000"/>
                </a:schemeClr>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dirty="0">
                  <a:ln>
                    <a:noFill/>
                  </a:ln>
                  <a:solidFill>
                    <a:schemeClr val="tx1"/>
                  </a:solidFill>
                  <a:effectLst/>
                  <a:latin typeface="Arial" pitchFamily="34" charset="0"/>
                </a:endParaRPr>
              </a:p>
            </p:txBody>
          </p:sp>
          <p:sp>
            <p:nvSpPr>
              <p:cNvPr id="235" name="Rectangle 232" descr="Small confetti">
                <a:extLst>
                  <a:ext uri="{FF2B5EF4-FFF2-40B4-BE49-F238E27FC236}">
                    <a16:creationId xmlns:a16="http://schemas.microsoft.com/office/drawing/2014/main" id="{0035A5C2-E305-443C-806C-B0A0BA77FDED}"/>
                  </a:ext>
                </a:extLst>
              </p:cNvPr>
              <p:cNvSpPr>
                <a:spLocks noChangeArrowheads="1"/>
              </p:cNvSpPr>
              <p:nvPr/>
            </p:nvSpPr>
            <p:spPr bwMode="auto">
              <a:xfrm>
                <a:off x="4510174" y="3079949"/>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36" name="Rectangle 230" descr="Small confetti">
                <a:extLst>
                  <a:ext uri="{FF2B5EF4-FFF2-40B4-BE49-F238E27FC236}">
                    <a16:creationId xmlns:a16="http://schemas.microsoft.com/office/drawing/2014/main" id="{EE01849D-C8F0-4C44-B200-8527393660C5}"/>
                  </a:ext>
                </a:extLst>
              </p:cNvPr>
              <p:cNvSpPr>
                <a:spLocks noChangeArrowheads="1"/>
              </p:cNvSpPr>
              <p:nvPr/>
            </p:nvSpPr>
            <p:spPr bwMode="auto">
              <a:xfrm>
                <a:off x="4531910" y="2201823"/>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grpSp>
          <p:nvGrpSpPr>
            <p:cNvPr id="245" name="Grupo 244">
              <a:extLst>
                <a:ext uri="{FF2B5EF4-FFF2-40B4-BE49-F238E27FC236}">
                  <a16:creationId xmlns:a16="http://schemas.microsoft.com/office/drawing/2014/main" id="{B851BA58-47CA-4BDE-81F5-9CB9C8343F19}"/>
                </a:ext>
              </a:extLst>
            </p:cNvPr>
            <p:cNvGrpSpPr/>
            <p:nvPr/>
          </p:nvGrpSpPr>
          <p:grpSpPr>
            <a:xfrm rot="5400000">
              <a:off x="2400164" y="3056832"/>
              <a:ext cx="336942" cy="898736"/>
              <a:chOff x="5915889" y="2145975"/>
              <a:chExt cx="391064" cy="880290"/>
            </a:xfrm>
          </p:grpSpPr>
          <p:sp>
            <p:nvSpPr>
              <p:cNvPr id="246" name="Rectangle 230" descr="Small confetti">
                <a:extLst>
                  <a:ext uri="{FF2B5EF4-FFF2-40B4-BE49-F238E27FC236}">
                    <a16:creationId xmlns:a16="http://schemas.microsoft.com/office/drawing/2014/main" id="{A75818A3-8F2E-475F-92FF-E93EC658AD38}"/>
                  </a:ext>
                </a:extLst>
              </p:cNvPr>
              <p:cNvSpPr>
                <a:spLocks noChangeArrowheads="1"/>
              </p:cNvSpPr>
              <p:nvPr/>
            </p:nvSpPr>
            <p:spPr bwMode="auto">
              <a:xfrm>
                <a:off x="6036216" y="2145975"/>
                <a:ext cx="153752" cy="44123"/>
              </a:xfrm>
              <a:prstGeom prst="rect">
                <a:avLst/>
              </a:prstGeom>
              <a:solidFill>
                <a:schemeClr val="bg2">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47" name="Rectangle 231">
                <a:extLst>
                  <a:ext uri="{FF2B5EF4-FFF2-40B4-BE49-F238E27FC236}">
                    <a16:creationId xmlns:a16="http://schemas.microsoft.com/office/drawing/2014/main" id="{D00D7A99-E668-41F3-A9EA-EE07F571A1B4}"/>
                  </a:ext>
                </a:extLst>
              </p:cNvPr>
              <p:cNvSpPr>
                <a:spLocks noChangeArrowheads="1"/>
              </p:cNvSpPr>
              <p:nvPr/>
            </p:nvSpPr>
            <p:spPr bwMode="auto">
              <a:xfrm>
                <a:off x="6036216" y="289607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48" name="Rectangle 232" descr="Small confetti">
                <a:extLst>
                  <a:ext uri="{FF2B5EF4-FFF2-40B4-BE49-F238E27FC236}">
                    <a16:creationId xmlns:a16="http://schemas.microsoft.com/office/drawing/2014/main" id="{72021A64-017F-4E79-BE9B-11A305886936}"/>
                  </a:ext>
                </a:extLst>
              </p:cNvPr>
              <p:cNvSpPr>
                <a:spLocks noChangeArrowheads="1"/>
              </p:cNvSpPr>
              <p:nvPr/>
            </p:nvSpPr>
            <p:spPr bwMode="auto">
              <a:xfrm>
                <a:off x="6007806" y="2918516"/>
                <a:ext cx="198874" cy="80893"/>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49" name="Rectangle 234" descr="Light vertical">
                <a:extLst>
                  <a:ext uri="{FF2B5EF4-FFF2-40B4-BE49-F238E27FC236}">
                    <a16:creationId xmlns:a16="http://schemas.microsoft.com/office/drawing/2014/main" id="{D8213643-4E2D-4CAC-BC42-914806FD3F53}"/>
                  </a:ext>
                </a:extLst>
              </p:cNvPr>
              <p:cNvSpPr>
                <a:spLocks noChangeArrowheads="1"/>
              </p:cNvSpPr>
              <p:nvPr/>
            </p:nvSpPr>
            <p:spPr bwMode="auto">
              <a:xfrm>
                <a:off x="5915889" y="3004203"/>
                <a:ext cx="391064" cy="22062"/>
              </a:xfrm>
              <a:prstGeom prst="rect">
                <a:avLst/>
              </a:prstGeom>
              <a:solidFill>
                <a:schemeClr val="accent2">
                  <a:lumMod val="75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50" name="Rectangle 235">
                <a:extLst>
                  <a:ext uri="{FF2B5EF4-FFF2-40B4-BE49-F238E27FC236}">
                    <a16:creationId xmlns:a16="http://schemas.microsoft.com/office/drawing/2014/main" id="{F43652C3-CDE0-4CE6-B496-E1D5D2439508}"/>
                  </a:ext>
                </a:extLst>
              </p:cNvPr>
              <p:cNvSpPr>
                <a:spLocks noChangeArrowheads="1"/>
              </p:cNvSpPr>
              <p:nvPr/>
            </p:nvSpPr>
            <p:spPr bwMode="auto">
              <a:xfrm>
                <a:off x="6036216" y="2263637"/>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51" name="Group 236">
                <a:extLst>
                  <a:ext uri="{FF2B5EF4-FFF2-40B4-BE49-F238E27FC236}">
                    <a16:creationId xmlns:a16="http://schemas.microsoft.com/office/drawing/2014/main" id="{39A2F13B-241E-4258-B225-98C480C29565}"/>
                  </a:ext>
                </a:extLst>
              </p:cNvPr>
              <p:cNvGrpSpPr>
                <a:grpSpLocks/>
              </p:cNvGrpSpPr>
              <p:nvPr/>
            </p:nvGrpSpPr>
            <p:grpSpPr bwMode="auto">
              <a:xfrm>
                <a:off x="5934272" y="2194511"/>
                <a:ext cx="354297" cy="63244"/>
                <a:chOff x="3839" y="1423"/>
                <a:chExt cx="212" cy="43"/>
              </a:xfrm>
              <a:solidFill>
                <a:schemeClr val="accent5">
                  <a:lumMod val="50000"/>
                </a:schemeClr>
              </a:solidFill>
            </p:grpSpPr>
            <p:grpSp>
              <p:nvGrpSpPr>
                <p:cNvPr id="307" name="Group 237">
                  <a:extLst>
                    <a:ext uri="{FF2B5EF4-FFF2-40B4-BE49-F238E27FC236}">
                      <a16:creationId xmlns:a16="http://schemas.microsoft.com/office/drawing/2014/main" id="{EC1F2039-81CC-4A2E-8E6A-D54C82B83C8B}"/>
                    </a:ext>
                  </a:extLst>
                </p:cNvPr>
                <p:cNvGrpSpPr>
                  <a:grpSpLocks/>
                </p:cNvGrpSpPr>
                <p:nvPr/>
              </p:nvGrpSpPr>
              <p:grpSpPr bwMode="auto">
                <a:xfrm>
                  <a:off x="3839" y="1423"/>
                  <a:ext cx="56" cy="41"/>
                  <a:chOff x="3839" y="1423"/>
                  <a:chExt cx="56" cy="41"/>
                </a:xfrm>
                <a:grpFill/>
              </p:grpSpPr>
              <p:sp>
                <p:nvSpPr>
                  <p:cNvPr id="311" name="Arco 238">
                    <a:extLst>
                      <a:ext uri="{FF2B5EF4-FFF2-40B4-BE49-F238E27FC236}">
                        <a16:creationId xmlns:a16="http://schemas.microsoft.com/office/drawing/2014/main" id="{94493CD8-BF4D-49DB-BA24-331EC391285E}"/>
                      </a:ext>
                    </a:extLst>
                  </p:cNvPr>
                  <p:cNvSpPr>
                    <a:spLocks/>
                  </p:cNvSpPr>
                  <p:nvPr/>
                </p:nvSpPr>
                <p:spPr bwMode="auto">
                  <a:xfrm>
                    <a:off x="3839" y="1440"/>
                    <a:ext cx="25" cy="24"/>
                  </a:xfrm>
                  <a:custGeom>
                    <a:avLst/>
                    <a:gdLst>
                      <a:gd name="T0" fmla="*/ 24 w 21600"/>
                      <a:gd name="T1" fmla="*/ 24 h 39945"/>
                      <a:gd name="T2" fmla="*/ 12 w 21600"/>
                      <a:gd name="T3" fmla="*/ 0 h 39945"/>
                      <a:gd name="T4" fmla="*/ 25 w 21600"/>
                      <a:gd name="T5" fmla="*/ 11 h 39945"/>
                      <a:gd name="T6" fmla="*/ 0 60000 65536"/>
                      <a:gd name="T7" fmla="*/ 0 60000 65536"/>
                      <a:gd name="T8" fmla="*/ 0 60000 65536"/>
                    </a:gdLst>
                    <a:ahLst/>
                    <a:cxnLst>
                      <a:cxn ang="T6">
                        <a:pos x="T0" y="T1"/>
                      </a:cxn>
                      <a:cxn ang="T7">
                        <a:pos x="T2" y="T3"/>
                      </a:cxn>
                      <a:cxn ang="T8">
                        <a:pos x="T4" y="T5"/>
                      </a:cxn>
                    </a:cxnLst>
                    <a:rect l="0" t="0" r="r" b="b"/>
                    <a:pathLst>
                      <a:path w="21600" h="39945" fill="none" extrusionOk="0">
                        <a:moveTo>
                          <a:pt x="20646" y="39944"/>
                        </a:moveTo>
                        <a:cubicBezTo>
                          <a:pt x="9098" y="39434"/>
                          <a:pt x="0" y="29924"/>
                          <a:pt x="0" y="18366"/>
                        </a:cubicBezTo>
                        <a:cubicBezTo>
                          <a:pt x="0" y="10885"/>
                          <a:pt x="3870" y="3937"/>
                          <a:pt x="10231" y="0"/>
                        </a:cubicBezTo>
                      </a:path>
                      <a:path w="21600" h="39945" stroke="0" extrusionOk="0">
                        <a:moveTo>
                          <a:pt x="20646" y="39944"/>
                        </a:moveTo>
                        <a:cubicBezTo>
                          <a:pt x="9098" y="39434"/>
                          <a:pt x="0" y="29924"/>
                          <a:pt x="0" y="18366"/>
                        </a:cubicBezTo>
                        <a:cubicBezTo>
                          <a:pt x="0" y="10885"/>
                          <a:pt x="3870" y="3937"/>
                          <a:pt x="10231" y="0"/>
                        </a:cubicBezTo>
                        <a:lnTo>
                          <a:pt x="21600" y="18366"/>
                        </a:lnTo>
                        <a:lnTo>
                          <a:pt x="20646" y="39944"/>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12" name="Line 239">
                    <a:extLst>
                      <a:ext uri="{FF2B5EF4-FFF2-40B4-BE49-F238E27FC236}">
                        <a16:creationId xmlns:a16="http://schemas.microsoft.com/office/drawing/2014/main" id="{9DCBCCA7-6BE8-47B1-8F3F-9B8D86BD60B2}"/>
                      </a:ext>
                    </a:extLst>
                  </p:cNvPr>
                  <p:cNvSpPr>
                    <a:spLocks noChangeShapeType="1"/>
                  </p:cNvSpPr>
                  <p:nvPr/>
                </p:nvSpPr>
                <p:spPr bwMode="auto">
                  <a:xfrm flipV="1">
                    <a:off x="3847" y="1422"/>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08" name="Line 240">
                  <a:extLst>
                    <a:ext uri="{FF2B5EF4-FFF2-40B4-BE49-F238E27FC236}">
                      <a16:creationId xmlns:a16="http://schemas.microsoft.com/office/drawing/2014/main" id="{EB1C0122-F311-4BD9-8E95-39CEB35036A9}"/>
                    </a:ext>
                  </a:extLst>
                </p:cNvPr>
                <p:cNvSpPr>
                  <a:spLocks noChangeShapeType="1"/>
                </p:cNvSpPr>
                <p:nvPr/>
              </p:nvSpPr>
              <p:spPr bwMode="auto">
                <a:xfrm>
                  <a:off x="3859" y="1467"/>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309" name="Arco 241">
                  <a:extLst>
                    <a:ext uri="{FF2B5EF4-FFF2-40B4-BE49-F238E27FC236}">
                      <a16:creationId xmlns:a16="http://schemas.microsoft.com/office/drawing/2014/main" id="{41265CF7-992D-4F59-BA5C-7D56AAEAAD29}"/>
                    </a:ext>
                  </a:extLst>
                </p:cNvPr>
                <p:cNvSpPr>
                  <a:spLocks/>
                </p:cNvSpPr>
                <p:nvPr/>
              </p:nvSpPr>
              <p:spPr bwMode="auto">
                <a:xfrm>
                  <a:off x="4026" y="1441"/>
                  <a:ext cx="25" cy="24"/>
                </a:xfrm>
                <a:custGeom>
                  <a:avLst/>
                  <a:gdLst>
                    <a:gd name="T0" fmla="*/ 11 w 22557"/>
                    <a:gd name="T1" fmla="*/ 0 h 41347"/>
                    <a:gd name="T2" fmla="*/ 0 w 22557"/>
                    <a:gd name="T3" fmla="*/ 24 h 41347"/>
                    <a:gd name="T4" fmla="*/ 1 w 22557"/>
                    <a:gd name="T5" fmla="*/ 11 h 41347"/>
                    <a:gd name="T6" fmla="*/ 0 60000 65536"/>
                    <a:gd name="T7" fmla="*/ 0 60000 65536"/>
                    <a:gd name="T8" fmla="*/ 0 60000 65536"/>
                  </a:gdLst>
                  <a:ahLst/>
                  <a:cxnLst>
                    <a:cxn ang="T6">
                      <a:pos x="T0" y="T1"/>
                    </a:cxn>
                    <a:cxn ang="T7">
                      <a:pos x="T2" y="T3"/>
                    </a:cxn>
                    <a:cxn ang="T8">
                      <a:pos x="T4" y="T5"/>
                    </a:cxn>
                  </a:cxnLst>
                  <a:rect l="0" t="0" r="r" b="b"/>
                  <a:pathLst>
                    <a:path w="22557" h="41347" fill="none" extrusionOk="0">
                      <a:moveTo>
                        <a:pt x="9710" y="-1"/>
                      </a:moveTo>
                      <a:cubicBezTo>
                        <a:pt x="17520" y="3462"/>
                        <a:pt x="22557" y="11203"/>
                        <a:pt x="22557" y="19747"/>
                      </a:cubicBezTo>
                      <a:cubicBezTo>
                        <a:pt x="22557" y="31676"/>
                        <a:pt x="12886" y="41347"/>
                        <a:pt x="957" y="41347"/>
                      </a:cubicBezTo>
                      <a:cubicBezTo>
                        <a:pt x="637" y="41346"/>
                        <a:pt x="318" y="41339"/>
                        <a:pt x="0" y="41325"/>
                      </a:cubicBezTo>
                    </a:path>
                    <a:path w="22557" h="41347" stroke="0" extrusionOk="0">
                      <a:moveTo>
                        <a:pt x="9710" y="-1"/>
                      </a:moveTo>
                      <a:cubicBezTo>
                        <a:pt x="17520" y="3462"/>
                        <a:pt x="22557" y="11203"/>
                        <a:pt x="22557" y="19747"/>
                      </a:cubicBezTo>
                      <a:cubicBezTo>
                        <a:pt x="22557" y="31676"/>
                        <a:pt x="12886" y="41347"/>
                        <a:pt x="957" y="41347"/>
                      </a:cubicBezTo>
                      <a:cubicBezTo>
                        <a:pt x="637" y="41346"/>
                        <a:pt x="318" y="41339"/>
                        <a:pt x="0" y="41325"/>
                      </a:cubicBezTo>
                      <a:lnTo>
                        <a:pt x="957" y="19747"/>
                      </a:lnTo>
                      <a:lnTo>
                        <a:pt x="9710"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10" name="Line 242">
                  <a:extLst>
                    <a:ext uri="{FF2B5EF4-FFF2-40B4-BE49-F238E27FC236}">
                      <a16:creationId xmlns:a16="http://schemas.microsoft.com/office/drawing/2014/main" id="{11B9B1EA-F800-4A3E-A038-917AF499BFD4}"/>
                    </a:ext>
                  </a:extLst>
                </p:cNvPr>
                <p:cNvSpPr>
                  <a:spLocks noChangeShapeType="1"/>
                </p:cNvSpPr>
                <p:nvPr/>
              </p:nvSpPr>
              <p:spPr bwMode="auto">
                <a:xfrm flipH="1" flipV="1">
                  <a:off x="3994" y="1422"/>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252" name="Group 243">
                <a:extLst>
                  <a:ext uri="{FF2B5EF4-FFF2-40B4-BE49-F238E27FC236}">
                    <a16:creationId xmlns:a16="http://schemas.microsoft.com/office/drawing/2014/main" id="{2C1C7138-DD68-4504-91D8-4DB0850530FB}"/>
                  </a:ext>
                </a:extLst>
              </p:cNvPr>
              <p:cNvGrpSpPr>
                <a:grpSpLocks/>
              </p:cNvGrpSpPr>
              <p:nvPr/>
            </p:nvGrpSpPr>
            <p:grpSpPr bwMode="auto">
              <a:xfrm>
                <a:off x="5934272" y="2279816"/>
                <a:ext cx="354297" cy="64714"/>
                <a:chOff x="3839" y="1481"/>
                <a:chExt cx="212" cy="44"/>
              </a:xfrm>
              <a:solidFill>
                <a:schemeClr val="accent5">
                  <a:lumMod val="50000"/>
                </a:schemeClr>
              </a:solidFill>
            </p:grpSpPr>
            <p:grpSp>
              <p:nvGrpSpPr>
                <p:cNvPr id="301" name="Group 244">
                  <a:extLst>
                    <a:ext uri="{FF2B5EF4-FFF2-40B4-BE49-F238E27FC236}">
                      <a16:creationId xmlns:a16="http://schemas.microsoft.com/office/drawing/2014/main" id="{97D4450F-E138-4592-AB02-C073971BB361}"/>
                    </a:ext>
                  </a:extLst>
                </p:cNvPr>
                <p:cNvGrpSpPr>
                  <a:grpSpLocks/>
                </p:cNvGrpSpPr>
                <p:nvPr/>
              </p:nvGrpSpPr>
              <p:grpSpPr bwMode="auto">
                <a:xfrm>
                  <a:off x="3839" y="1481"/>
                  <a:ext cx="56" cy="43"/>
                  <a:chOff x="3839" y="1481"/>
                  <a:chExt cx="56" cy="43"/>
                </a:xfrm>
                <a:grpFill/>
              </p:grpSpPr>
              <p:sp>
                <p:nvSpPr>
                  <p:cNvPr id="305" name="Arco 245">
                    <a:extLst>
                      <a:ext uri="{FF2B5EF4-FFF2-40B4-BE49-F238E27FC236}">
                        <a16:creationId xmlns:a16="http://schemas.microsoft.com/office/drawing/2014/main" id="{1A6D5DCF-46CF-4473-9B3A-4A199EEEF10F}"/>
                      </a:ext>
                    </a:extLst>
                  </p:cNvPr>
                  <p:cNvSpPr>
                    <a:spLocks/>
                  </p:cNvSpPr>
                  <p:nvPr/>
                </p:nvSpPr>
                <p:spPr bwMode="auto">
                  <a:xfrm>
                    <a:off x="3839" y="1502"/>
                    <a:ext cx="25" cy="21"/>
                  </a:xfrm>
                  <a:custGeom>
                    <a:avLst/>
                    <a:gdLst>
                      <a:gd name="T0" fmla="*/ 24 w 21600"/>
                      <a:gd name="T1" fmla="*/ 22 h 40273"/>
                      <a:gd name="T2" fmla="*/ 12 w 21600"/>
                      <a:gd name="T3" fmla="*/ 0 h 40273"/>
                      <a:gd name="T4" fmla="*/ 25 w 21600"/>
                      <a:gd name="T5" fmla="*/ 10 h 40273"/>
                      <a:gd name="T6" fmla="*/ 0 60000 65536"/>
                      <a:gd name="T7" fmla="*/ 0 60000 65536"/>
                      <a:gd name="T8" fmla="*/ 0 60000 65536"/>
                    </a:gdLst>
                    <a:ahLst/>
                    <a:cxnLst>
                      <a:cxn ang="T6">
                        <a:pos x="T0" y="T1"/>
                      </a:cxn>
                      <a:cxn ang="T7">
                        <a:pos x="T2" y="T3"/>
                      </a:cxn>
                      <a:cxn ang="T8">
                        <a:pos x="T4" y="T5"/>
                      </a:cxn>
                    </a:cxnLst>
                    <a:rect l="0" t="0" r="r" b="b"/>
                    <a:pathLst>
                      <a:path w="21600" h="40273" fill="none" extrusionOk="0">
                        <a:moveTo>
                          <a:pt x="20639" y="40272"/>
                        </a:moveTo>
                        <a:cubicBezTo>
                          <a:pt x="9094" y="39758"/>
                          <a:pt x="0" y="30249"/>
                          <a:pt x="0" y="18694"/>
                        </a:cubicBezTo>
                        <a:cubicBezTo>
                          <a:pt x="0" y="10985"/>
                          <a:pt x="4107" y="3861"/>
                          <a:pt x="10778" y="-1"/>
                        </a:cubicBezTo>
                      </a:path>
                      <a:path w="21600" h="40273" stroke="0" extrusionOk="0">
                        <a:moveTo>
                          <a:pt x="20639" y="40272"/>
                        </a:moveTo>
                        <a:cubicBezTo>
                          <a:pt x="9094" y="39758"/>
                          <a:pt x="0" y="30249"/>
                          <a:pt x="0" y="18694"/>
                        </a:cubicBezTo>
                        <a:cubicBezTo>
                          <a:pt x="0" y="10985"/>
                          <a:pt x="4107" y="3861"/>
                          <a:pt x="10778" y="-1"/>
                        </a:cubicBezTo>
                        <a:lnTo>
                          <a:pt x="21600" y="18694"/>
                        </a:lnTo>
                        <a:lnTo>
                          <a:pt x="20639" y="4027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06" name="Line 246">
                    <a:extLst>
                      <a:ext uri="{FF2B5EF4-FFF2-40B4-BE49-F238E27FC236}">
                        <a16:creationId xmlns:a16="http://schemas.microsoft.com/office/drawing/2014/main" id="{5E787F66-3F2F-4A6D-8D4B-ADA70124EF4F}"/>
                      </a:ext>
                    </a:extLst>
                  </p:cNvPr>
                  <p:cNvSpPr>
                    <a:spLocks noChangeShapeType="1"/>
                  </p:cNvSpPr>
                  <p:nvPr/>
                </p:nvSpPr>
                <p:spPr bwMode="auto">
                  <a:xfrm flipV="1">
                    <a:off x="3847" y="1480"/>
                    <a:ext cx="47"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302" name="Line 247">
                  <a:extLst>
                    <a:ext uri="{FF2B5EF4-FFF2-40B4-BE49-F238E27FC236}">
                      <a16:creationId xmlns:a16="http://schemas.microsoft.com/office/drawing/2014/main" id="{785C8950-32F5-4FB7-9ED5-E30983DF521E}"/>
                    </a:ext>
                  </a:extLst>
                </p:cNvPr>
                <p:cNvSpPr>
                  <a:spLocks noChangeShapeType="1"/>
                </p:cNvSpPr>
                <p:nvPr/>
              </p:nvSpPr>
              <p:spPr bwMode="auto">
                <a:xfrm>
                  <a:off x="3859" y="1524"/>
                  <a:ext cx="171"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303" name="Arco 248">
                  <a:extLst>
                    <a:ext uri="{FF2B5EF4-FFF2-40B4-BE49-F238E27FC236}">
                      <a16:creationId xmlns:a16="http://schemas.microsoft.com/office/drawing/2014/main" id="{AADB2CF3-7595-4BF1-9D4D-9B81A4033E5D}"/>
                    </a:ext>
                  </a:extLst>
                </p:cNvPr>
                <p:cNvSpPr>
                  <a:spLocks/>
                </p:cNvSpPr>
                <p:nvPr/>
              </p:nvSpPr>
              <p:spPr bwMode="auto">
                <a:xfrm>
                  <a:off x="4027" y="1502"/>
                  <a:ext cx="24" cy="23"/>
                </a:xfrm>
                <a:custGeom>
                  <a:avLst/>
                  <a:gdLst>
                    <a:gd name="T0" fmla="*/ 11 w 22518"/>
                    <a:gd name="T1" fmla="*/ 0 h 41192"/>
                    <a:gd name="T2" fmla="*/ 0 w 22518"/>
                    <a:gd name="T3" fmla="*/ 23 h 41192"/>
                    <a:gd name="T4" fmla="*/ 1 w 22518"/>
                    <a:gd name="T5" fmla="*/ 11 h 41192"/>
                    <a:gd name="T6" fmla="*/ 0 60000 65536"/>
                    <a:gd name="T7" fmla="*/ 0 60000 65536"/>
                    <a:gd name="T8" fmla="*/ 0 60000 65536"/>
                  </a:gdLst>
                  <a:ahLst/>
                  <a:cxnLst>
                    <a:cxn ang="T6">
                      <a:pos x="T0" y="T1"/>
                    </a:cxn>
                    <a:cxn ang="T7">
                      <a:pos x="T2" y="T3"/>
                    </a:cxn>
                    <a:cxn ang="T8">
                      <a:pos x="T4" y="T5"/>
                    </a:cxn>
                  </a:cxnLst>
                  <a:rect l="0" t="0" r="r" b="b"/>
                  <a:pathLst>
                    <a:path w="22518" h="41192" fill="none" extrusionOk="0">
                      <a:moveTo>
                        <a:pt x="10012" y="0"/>
                      </a:moveTo>
                      <a:cubicBezTo>
                        <a:pt x="17639" y="3540"/>
                        <a:pt x="22518" y="11184"/>
                        <a:pt x="22518" y="19592"/>
                      </a:cubicBezTo>
                      <a:cubicBezTo>
                        <a:pt x="22518" y="31521"/>
                        <a:pt x="12847" y="41192"/>
                        <a:pt x="918" y="41192"/>
                      </a:cubicBezTo>
                      <a:cubicBezTo>
                        <a:pt x="611" y="41191"/>
                        <a:pt x="305" y="41185"/>
                        <a:pt x="-1" y="41172"/>
                      </a:cubicBezTo>
                    </a:path>
                    <a:path w="22518" h="41192" stroke="0" extrusionOk="0">
                      <a:moveTo>
                        <a:pt x="10012" y="0"/>
                      </a:moveTo>
                      <a:cubicBezTo>
                        <a:pt x="17639" y="3540"/>
                        <a:pt x="22518" y="11184"/>
                        <a:pt x="22518" y="19592"/>
                      </a:cubicBezTo>
                      <a:cubicBezTo>
                        <a:pt x="22518" y="31521"/>
                        <a:pt x="12847" y="41192"/>
                        <a:pt x="918" y="41192"/>
                      </a:cubicBezTo>
                      <a:cubicBezTo>
                        <a:pt x="611" y="41191"/>
                        <a:pt x="305" y="41185"/>
                        <a:pt x="-1" y="41172"/>
                      </a:cubicBezTo>
                      <a:lnTo>
                        <a:pt x="918" y="19592"/>
                      </a:lnTo>
                      <a:lnTo>
                        <a:pt x="10012"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04" name="Line 249">
                  <a:extLst>
                    <a:ext uri="{FF2B5EF4-FFF2-40B4-BE49-F238E27FC236}">
                      <a16:creationId xmlns:a16="http://schemas.microsoft.com/office/drawing/2014/main" id="{264BD364-E258-4000-96D0-D54F50A50E1C}"/>
                    </a:ext>
                  </a:extLst>
                </p:cNvPr>
                <p:cNvSpPr>
                  <a:spLocks noChangeShapeType="1"/>
                </p:cNvSpPr>
                <p:nvPr/>
              </p:nvSpPr>
              <p:spPr bwMode="auto">
                <a:xfrm flipH="1" flipV="1">
                  <a:off x="3994" y="1480"/>
                  <a:ext cx="46" cy="19"/>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53" name="Rectangle 250">
                <a:extLst>
                  <a:ext uri="{FF2B5EF4-FFF2-40B4-BE49-F238E27FC236}">
                    <a16:creationId xmlns:a16="http://schemas.microsoft.com/office/drawing/2014/main" id="{2860B99D-F29B-42A2-B07E-D578D0874FF1}"/>
                  </a:ext>
                </a:extLst>
              </p:cNvPr>
              <p:cNvSpPr>
                <a:spLocks noChangeArrowheads="1"/>
              </p:cNvSpPr>
              <p:nvPr/>
            </p:nvSpPr>
            <p:spPr bwMode="auto">
              <a:xfrm>
                <a:off x="6034545" y="2351884"/>
                <a:ext cx="155422" cy="19120"/>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54" name="Group 251">
                <a:extLst>
                  <a:ext uri="{FF2B5EF4-FFF2-40B4-BE49-F238E27FC236}">
                    <a16:creationId xmlns:a16="http://schemas.microsoft.com/office/drawing/2014/main" id="{F18C6F34-E055-49E4-9ADB-057DE46F9143}"/>
                  </a:ext>
                </a:extLst>
              </p:cNvPr>
              <p:cNvGrpSpPr>
                <a:grpSpLocks/>
              </p:cNvGrpSpPr>
              <p:nvPr/>
            </p:nvGrpSpPr>
            <p:grpSpPr bwMode="auto">
              <a:xfrm>
                <a:off x="5935944" y="2372476"/>
                <a:ext cx="352626" cy="67656"/>
                <a:chOff x="3840" y="1544"/>
                <a:chExt cx="211" cy="46"/>
              </a:xfrm>
              <a:solidFill>
                <a:schemeClr val="accent5">
                  <a:lumMod val="50000"/>
                </a:schemeClr>
              </a:solidFill>
            </p:grpSpPr>
            <p:grpSp>
              <p:nvGrpSpPr>
                <p:cNvPr id="295" name="Group 252">
                  <a:extLst>
                    <a:ext uri="{FF2B5EF4-FFF2-40B4-BE49-F238E27FC236}">
                      <a16:creationId xmlns:a16="http://schemas.microsoft.com/office/drawing/2014/main" id="{FEAC1069-2AAA-444B-BCED-AC0AFDE3A4F1}"/>
                    </a:ext>
                  </a:extLst>
                </p:cNvPr>
                <p:cNvGrpSpPr>
                  <a:grpSpLocks/>
                </p:cNvGrpSpPr>
                <p:nvPr/>
              </p:nvGrpSpPr>
              <p:grpSpPr bwMode="auto">
                <a:xfrm>
                  <a:off x="3840" y="1544"/>
                  <a:ext cx="56" cy="46"/>
                  <a:chOff x="3840" y="1544"/>
                  <a:chExt cx="56" cy="46"/>
                </a:xfrm>
                <a:grpFill/>
              </p:grpSpPr>
              <p:sp>
                <p:nvSpPr>
                  <p:cNvPr id="299" name="Arco 253">
                    <a:extLst>
                      <a:ext uri="{FF2B5EF4-FFF2-40B4-BE49-F238E27FC236}">
                        <a16:creationId xmlns:a16="http://schemas.microsoft.com/office/drawing/2014/main" id="{DA21F655-DDA5-41A2-9DE8-D9F0BFCF0BCE}"/>
                      </a:ext>
                    </a:extLst>
                  </p:cNvPr>
                  <p:cNvSpPr>
                    <a:spLocks/>
                  </p:cNvSpPr>
                  <p:nvPr/>
                </p:nvSpPr>
                <p:spPr bwMode="auto">
                  <a:xfrm>
                    <a:off x="3840" y="1564"/>
                    <a:ext cx="25" cy="26"/>
                  </a:xfrm>
                  <a:custGeom>
                    <a:avLst/>
                    <a:gdLst>
                      <a:gd name="T0" fmla="*/ 25 w 21600"/>
                      <a:gd name="T1" fmla="*/ 26 h 39390"/>
                      <a:gd name="T2" fmla="*/ 11 w 21600"/>
                      <a:gd name="T3" fmla="*/ 0 h 39390"/>
                      <a:gd name="T4" fmla="*/ 26 w 21600"/>
                      <a:gd name="T5" fmla="*/ 12 h 39390"/>
                      <a:gd name="T6" fmla="*/ 0 60000 65536"/>
                      <a:gd name="T7" fmla="*/ 0 60000 65536"/>
                      <a:gd name="T8" fmla="*/ 0 60000 65536"/>
                    </a:gdLst>
                    <a:ahLst/>
                    <a:cxnLst>
                      <a:cxn ang="T6">
                        <a:pos x="T0" y="T1"/>
                      </a:cxn>
                      <a:cxn ang="T7">
                        <a:pos x="T2" y="T3"/>
                      </a:cxn>
                      <a:cxn ang="T8">
                        <a:pos x="T4" y="T5"/>
                      </a:cxn>
                    </a:cxnLst>
                    <a:rect l="0" t="0" r="r" b="b"/>
                    <a:pathLst>
                      <a:path w="21600" h="39390" fill="none" extrusionOk="0">
                        <a:moveTo>
                          <a:pt x="20689" y="39389"/>
                        </a:moveTo>
                        <a:cubicBezTo>
                          <a:pt x="9124" y="38901"/>
                          <a:pt x="0" y="29384"/>
                          <a:pt x="0" y="17809"/>
                        </a:cubicBezTo>
                        <a:cubicBezTo>
                          <a:pt x="0" y="10689"/>
                          <a:pt x="3507" y="4027"/>
                          <a:pt x="9377" y="-1"/>
                        </a:cubicBezTo>
                      </a:path>
                      <a:path w="21600" h="39390" stroke="0" extrusionOk="0">
                        <a:moveTo>
                          <a:pt x="20689" y="39389"/>
                        </a:moveTo>
                        <a:cubicBezTo>
                          <a:pt x="9124" y="38901"/>
                          <a:pt x="0" y="29384"/>
                          <a:pt x="0" y="17809"/>
                        </a:cubicBezTo>
                        <a:cubicBezTo>
                          <a:pt x="0" y="10689"/>
                          <a:pt x="3507" y="4027"/>
                          <a:pt x="9377" y="-1"/>
                        </a:cubicBezTo>
                        <a:lnTo>
                          <a:pt x="21600" y="17809"/>
                        </a:lnTo>
                        <a:lnTo>
                          <a:pt x="20689" y="3938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300" name="Line 254">
                    <a:extLst>
                      <a:ext uri="{FF2B5EF4-FFF2-40B4-BE49-F238E27FC236}">
                        <a16:creationId xmlns:a16="http://schemas.microsoft.com/office/drawing/2014/main" id="{92A18BCF-57DC-4638-89DF-3B489D1F1531}"/>
                      </a:ext>
                    </a:extLst>
                  </p:cNvPr>
                  <p:cNvSpPr>
                    <a:spLocks noChangeShapeType="1"/>
                  </p:cNvSpPr>
                  <p:nvPr/>
                </p:nvSpPr>
                <p:spPr bwMode="auto">
                  <a:xfrm flipV="1">
                    <a:off x="3850"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96" name="Line 255">
                  <a:extLst>
                    <a:ext uri="{FF2B5EF4-FFF2-40B4-BE49-F238E27FC236}">
                      <a16:creationId xmlns:a16="http://schemas.microsoft.com/office/drawing/2014/main" id="{D253CCE4-7E51-4666-8F7A-64C612FE1032}"/>
                    </a:ext>
                  </a:extLst>
                </p:cNvPr>
                <p:cNvSpPr>
                  <a:spLocks noChangeShapeType="1"/>
                </p:cNvSpPr>
                <p:nvPr/>
              </p:nvSpPr>
              <p:spPr bwMode="auto">
                <a:xfrm>
                  <a:off x="3861" y="1588"/>
                  <a:ext cx="170"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97" name="Arco 256">
                  <a:extLst>
                    <a:ext uri="{FF2B5EF4-FFF2-40B4-BE49-F238E27FC236}">
                      <a16:creationId xmlns:a16="http://schemas.microsoft.com/office/drawing/2014/main" id="{BBA64365-275B-4AC4-864E-C4EFCC9C6E07}"/>
                    </a:ext>
                  </a:extLst>
                </p:cNvPr>
                <p:cNvSpPr>
                  <a:spLocks/>
                </p:cNvSpPr>
                <p:nvPr/>
              </p:nvSpPr>
              <p:spPr bwMode="auto">
                <a:xfrm>
                  <a:off x="4026" y="1564"/>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98" name="Line 257">
                  <a:extLst>
                    <a:ext uri="{FF2B5EF4-FFF2-40B4-BE49-F238E27FC236}">
                      <a16:creationId xmlns:a16="http://schemas.microsoft.com/office/drawing/2014/main" id="{2F7C5352-DD5A-4A53-8742-B0EE129B0845}"/>
                    </a:ext>
                  </a:extLst>
                </p:cNvPr>
                <p:cNvSpPr>
                  <a:spLocks noChangeShapeType="1"/>
                </p:cNvSpPr>
                <p:nvPr/>
              </p:nvSpPr>
              <p:spPr bwMode="auto">
                <a:xfrm flipH="1" flipV="1">
                  <a:off x="3994" y="1543"/>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55" name="Rectangle 258">
                <a:extLst>
                  <a:ext uri="{FF2B5EF4-FFF2-40B4-BE49-F238E27FC236}">
                    <a16:creationId xmlns:a16="http://schemas.microsoft.com/office/drawing/2014/main" id="{1DD99094-E03D-41CB-AB74-2DF352D15610}"/>
                  </a:ext>
                </a:extLst>
              </p:cNvPr>
              <p:cNvSpPr>
                <a:spLocks noChangeArrowheads="1"/>
              </p:cNvSpPr>
              <p:nvPr/>
            </p:nvSpPr>
            <p:spPr bwMode="auto">
              <a:xfrm>
                <a:off x="6036216" y="2444543"/>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56" name="Group 259">
                <a:extLst>
                  <a:ext uri="{FF2B5EF4-FFF2-40B4-BE49-F238E27FC236}">
                    <a16:creationId xmlns:a16="http://schemas.microsoft.com/office/drawing/2014/main" id="{07A820B3-C3A9-47F7-94AB-772D7BDA56EE}"/>
                  </a:ext>
                </a:extLst>
              </p:cNvPr>
              <p:cNvGrpSpPr>
                <a:grpSpLocks/>
              </p:cNvGrpSpPr>
              <p:nvPr/>
            </p:nvGrpSpPr>
            <p:grpSpPr bwMode="auto">
              <a:xfrm>
                <a:off x="5935944" y="2465134"/>
                <a:ext cx="350955" cy="63244"/>
                <a:chOff x="3840" y="1607"/>
                <a:chExt cx="210" cy="43"/>
              </a:xfrm>
              <a:solidFill>
                <a:schemeClr val="accent5">
                  <a:lumMod val="50000"/>
                </a:schemeClr>
              </a:solidFill>
            </p:grpSpPr>
            <p:grpSp>
              <p:nvGrpSpPr>
                <p:cNvPr id="289" name="Group 260">
                  <a:extLst>
                    <a:ext uri="{FF2B5EF4-FFF2-40B4-BE49-F238E27FC236}">
                      <a16:creationId xmlns:a16="http://schemas.microsoft.com/office/drawing/2014/main" id="{5BDEB2CE-7895-4774-AB1F-EF6FB93E1220}"/>
                    </a:ext>
                  </a:extLst>
                </p:cNvPr>
                <p:cNvGrpSpPr>
                  <a:grpSpLocks/>
                </p:cNvGrpSpPr>
                <p:nvPr/>
              </p:nvGrpSpPr>
              <p:grpSpPr bwMode="auto">
                <a:xfrm>
                  <a:off x="3840" y="1607"/>
                  <a:ext cx="56" cy="41"/>
                  <a:chOff x="3840" y="1607"/>
                  <a:chExt cx="56" cy="41"/>
                </a:xfrm>
                <a:grpFill/>
              </p:grpSpPr>
              <p:sp>
                <p:nvSpPr>
                  <p:cNvPr id="293" name="Arco 261">
                    <a:extLst>
                      <a:ext uri="{FF2B5EF4-FFF2-40B4-BE49-F238E27FC236}">
                        <a16:creationId xmlns:a16="http://schemas.microsoft.com/office/drawing/2014/main" id="{7D2B5830-C903-4A82-AE73-9B36612C98A4}"/>
                      </a:ext>
                    </a:extLst>
                  </p:cNvPr>
                  <p:cNvSpPr>
                    <a:spLocks/>
                  </p:cNvSpPr>
                  <p:nvPr/>
                </p:nvSpPr>
                <p:spPr bwMode="auto">
                  <a:xfrm>
                    <a:off x="3840" y="1625"/>
                    <a:ext cx="25" cy="23"/>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94" name="Line 262">
                    <a:extLst>
                      <a:ext uri="{FF2B5EF4-FFF2-40B4-BE49-F238E27FC236}">
                        <a16:creationId xmlns:a16="http://schemas.microsoft.com/office/drawing/2014/main" id="{B16AFD77-D235-4410-8B1C-99FF213AFEFB}"/>
                      </a:ext>
                    </a:extLst>
                  </p:cNvPr>
                  <p:cNvSpPr>
                    <a:spLocks noChangeShapeType="1"/>
                  </p:cNvSpPr>
                  <p:nvPr/>
                </p:nvSpPr>
                <p:spPr bwMode="auto">
                  <a:xfrm flipV="1">
                    <a:off x="3850" y="1606"/>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90" name="Line 263">
                  <a:extLst>
                    <a:ext uri="{FF2B5EF4-FFF2-40B4-BE49-F238E27FC236}">
                      <a16:creationId xmlns:a16="http://schemas.microsoft.com/office/drawing/2014/main" id="{2FE8B148-A562-42E2-B583-0E155AF9E6CD}"/>
                    </a:ext>
                  </a:extLst>
                </p:cNvPr>
                <p:cNvSpPr>
                  <a:spLocks noChangeShapeType="1"/>
                </p:cNvSpPr>
                <p:nvPr/>
              </p:nvSpPr>
              <p:spPr bwMode="auto">
                <a:xfrm>
                  <a:off x="3861" y="164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91" name="Arco 264">
                  <a:extLst>
                    <a:ext uri="{FF2B5EF4-FFF2-40B4-BE49-F238E27FC236}">
                      <a16:creationId xmlns:a16="http://schemas.microsoft.com/office/drawing/2014/main" id="{E4F1FAA2-42BF-42F9-813E-C02993FD88E7}"/>
                    </a:ext>
                  </a:extLst>
                </p:cNvPr>
                <p:cNvSpPr>
                  <a:spLocks/>
                </p:cNvSpPr>
                <p:nvPr/>
              </p:nvSpPr>
              <p:spPr bwMode="auto">
                <a:xfrm>
                  <a:off x="4026" y="1625"/>
                  <a:ext cx="24" cy="25"/>
                </a:xfrm>
                <a:custGeom>
                  <a:avLst/>
                  <a:gdLst>
                    <a:gd name="T0" fmla="*/ 11 w 22518"/>
                    <a:gd name="T1" fmla="*/ 0 h 40865"/>
                    <a:gd name="T2" fmla="*/ 0 w 22518"/>
                    <a:gd name="T3" fmla="*/ 25 h 40865"/>
                    <a:gd name="T4" fmla="*/ 1 w 22518"/>
                    <a:gd name="T5" fmla="*/ 12 h 40865"/>
                    <a:gd name="T6" fmla="*/ 0 60000 65536"/>
                    <a:gd name="T7" fmla="*/ 0 60000 65536"/>
                    <a:gd name="T8" fmla="*/ 0 60000 65536"/>
                  </a:gdLst>
                  <a:ahLst/>
                  <a:cxnLst>
                    <a:cxn ang="T6">
                      <a:pos x="T0" y="T1"/>
                    </a:cxn>
                    <a:cxn ang="T7">
                      <a:pos x="T2" y="T3"/>
                    </a:cxn>
                    <a:cxn ang="T8">
                      <a:pos x="T4" y="T5"/>
                    </a:cxn>
                  </a:cxnLst>
                  <a:rect l="0" t="0" r="r" b="b"/>
                  <a:pathLst>
                    <a:path w="22518" h="40865" fill="none" extrusionOk="0">
                      <a:moveTo>
                        <a:pt x="10686" y="0"/>
                      </a:moveTo>
                      <a:cubicBezTo>
                        <a:pt x="17944" y="3680"/>
                        <a:pt x="22518" y="11127"/>
                        <a:pt x="22518" y="19265"/>
                      </a:cubicBezTo>
                      <a:cubicBezTo>
                        <a:pt x="22518" y="31194"/>
                        <a:pt x="12847" y="40865"/>
                        <a:pt x="918" y="40865"/>
                      </a:cubicBezTo>
                      <a:cubicBezTo>
                        <a:pt x="611" y="40864"/>
                        <a:pt x="305" y="40858"/>
                        <a:pt x="-1" y="40845"/>
                      </a:cubicBezTo>
                    </a:path>
                    <a:path w="22518" h="40865" stroke="0" extrusionOk="0">
                      <a:moveTo>
                        <a:pt x="10686" y="0"/>
                      </a:moveTo>
                      <a:cubicBezTo>
                        <a:pt x="17944" y="3680"/>
                        <a:pt x="22518" y="11127"/>
                        <a:pt x="22518" y="19265"/>
                      </a:cubicBezTo>
                      <a:cubicBezTo>
                        <a:pt x="22518" y="31194"/>
                        <a:pt x="12847" y="40865"/>
                        <a:pt x="918" y="40865"/>
                      </a:cubicBezTo>
                      <a:cubicBezTo>
                        <a:pt x="611" y="40864"/>
                        <a:pt x="305" y="40858"/>
                        <a:pt x="-1" y="40845"/>
                      </a:cubicBezTo>
                      <a:lnTo>
                        <a:pt x="918" y="19265"/>
                      </a:lnTo>
                      <a:lnTo>
                        <a:pt x="10686"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92" name="Line 265">
                  <a:extLst>
                    <a:ext uri="{FF2B5EF4-FFF2-40B4-BE49-F238E27FC236}">
                      <a16:creationId xmlns:a16="http://schemas.microsoft.com/office/drawing/2014/main" id="{DD37829E-000E-44FD-A743-41936C94F950}"/>
                    </a:ext>
                  </a:extLst>
                </p:cNvPr>
                <p:cNvSpPr>
                  <a:spLocks noChangeShapeType="1"/>
                </p:cNvSpPr>
                <p:nvPr/>
              </p:nvSpPr>
              <p:spPr bwMode="auto">
                <a:xfrm flipH="1" flipV="1">
                  <a:off x="3994" y="1606"/>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57" name="Rectangle 266">
                <a:extLst>
                  <a:ext uri="{FF2B5EF4-FFF2-40B4-BE49-F238E27FC236}">
                    <a16:creationId xmlns:a16="http://schemas.microsoft.com/office/drawing/2014/main" id="{729DF893-A9B8-44F8-B98E-A97E60513C64}"/>
                  </a:ext>
                </a:extLst>
              </p:cNvPr>
              <p:cNvSpPr>
                <a:spLocks noChangeArrowheads="1"/>
              </p:cNvSpPr>
              <p:nvPr/>
            </p:nvSpPr>
            <p:spPr bwMode="auto">
              <a:xfrm>
                <a:off x="6036216" y="2537203"/>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58" name="Group 267">
                <a:extLst>
                  <a:ext uri="{FF2B5EF4-FFF2-40B4-BE49-F238E27FC236}">
                    <a16:creationId xmlns:a16="http://schemas.microsoft.com/office/drawing/2014/main" id="{1B4B2D2B-A44C-420C-B5F7-4781EA173F12}"/>
                  </a:ext>
                </a:extLst>
              </p:cNvPr>
              <p:cNvGrpSpPr>
                <a:grpSpLocks/>
              </p:cNvGrpSpPr>
              <p:nvPr/>
            </p:nvGrpSpPr>
            <p:grpSpPr bwMode="auto">
              <a:xfrm>
                <a:off x="5935944" y="2557794"/>
                <a:ext cx="350955" cy="64714"/>
                <a:chOff x="3840" y="1670"/>
                <a:chExt cx="210" cy="44"/>
              </a:xfrm>
              <a:solidFill>
                <a:schemeClr val="accent5">
                  <a:lumMod val="50000"/>
                </a:schemeClr>
              </a:solidFill>
            </p:grpSpPr>
            <p:grpSp>
              <p:nvGrpSpPr>
                <p:cNvPr id="283" name="Group 268">
                  <a:extLst>
                    <a:ext uri="{FF2B5EF4-FFF2-40B4-BE49-F238E27FC236}">
                      <a16:creationId xmlns:a16="http://schemas.microsoft.com/office/drawing/2014/main" id="{46F3350C-2A1D-440F-AFB9-4B920A58A5A4}"/>
                    </a:ext>
                  </a:extLst>
                </p:cNvPr>
                <p:cNvGrpSpPr>
                  <a:grpSpLocks/>
                </p:cNvGrpSpPr>
                <p:nvPr/>
              </p:nvGrpSpPr>
              <p:grpSpPr bwMode="auto">
                <a:xfrm>
                  <a:off x="3840" y="1670"/>
                  <a:ext cx="56" cy="44"/>
                  <a:chOff x="3840" y="1670"/>
                  <a:chExt cx="56" cy="44"/>
                </a:xfrm>
                <a:grpFill/>
              </p:grpSpPr>
              <p:sp>
                <p:nvSpPr>
                  <p:cNvPr id="287" name="Arco 269">
                    <a:extLst>
                      <a:ext uri="{FF2B5EF4-FFF2-40B4-BE49-F238E27FC236}">
                        <a16:creationId xmlns:a16="http://schemas.microsoft.com/office/drawing/2014/main" id="{5841C21E-7334-4ACE-9604-04BA42B0998E}"/>
                      </a:ext>
                    </a:extLst>
                  </p:cNvPr>
                  <p:cNvSpPr>
                    <a:spLocks/>
                  </p:cNvSpPr>
                  <p:nvPr/>
                </p:nvSpPr>
                <p:spPr bwMode="auto">
                  <a:xfrm>
                    <a:off x="3840" y="1688"/>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88" name="Line 270">
                    <a:extLst>
                      <a:ext uri="{FF2B5EF4-FFF2-40B4-BE49-F238E27FC236}">
                        <a16:creationId xmlns:a16="http://schemas.microsoft.com/office/drawing/2014/main" id="{571BA7C1-71A9-4717-878B-237FB9DC0633}"/>
                      </a:ext>
                    </a:extLst>
                  </p:cNvPr>
                  <p:cNvSpPr>
                    <a:spLocks noChangeShapeType="1"/>
                  </p:cNvSpPr>
                  <p:nvPr/>
                </p:nvSpPr>
                <p:spPr bwMode="auto">
                  <a:xfrm flipV="1">
                    <a:off x="3850" y="1669"/>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84" name="Line 271">
                  <a:extLst>
                    <a:ext uri="{FF2B5EF4-FFF2-40B4-BE49-F238E27FC236}">
                      <a16:creationId xmlns:a16="http://schemas.microsoft.com/office/drawing/2014/main" id="{4E281C2B-336A-4221-A015-31008A5C8F03}"/>
                    </a:ext>
                  </a:extLst>
                </p:cNvPr>
                <p:cNvSpPr>
                  <a:spLocks noChangeShapeType="1"/>
                </p:cNvSpPr>
                <p:nvPr/>
              </p:nvSpPr>
              <p:spPr bwMode="auto">
                <a:xfrm>
                  <a:off x="3861" y="1712"/>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85" name="Arco 272">
                  <a:extLst>
                    <a:ext uri="{FF2B5EF4-FFF2-40B4-BE49-F238E27FC236}">
                      <a16:creationId xmlns:a16="http://schemas.microsoft.com/office/drawing/2014/main" id="{BA1CC1FF-F02C-4B67-A1E5-FECE714226A8}"/>
                    </a:ext>
                  </a:extLst>
                </p:cNvPr>
                <p:cNvSpPr>
                  <a:spLocks/>
                </p:cNvSpPr>
                <p:nvPr/>
              </p:nvSpPr>
              <p:spPr bwMode="auto">
                <a:xfrm>
                  <a:off x="4025" y="1687"/>
                  <a:ext cx="25" cy="26"/>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86" name="Line 273">
                  <a:extLst>
                    <a:ext uri="{FF2B5EF4-FFF2-40B4-BE49-F238E27FC236}">
                      <a16:creationId xmlns:a16="http://schemas.microsoft.com/office/drawing/2014/main" id="{111D0AF1-44A1-46DC-A48B-70F0D94EAEF6}"/>
                    </a:ext>
                  </a:extLst>
                </p:cNvPr>
                <p:cNvSpPr>
                  <a:spLocks noChangeShapeType="1"/>
                </p:cNvSpPr>
                <p:nvPr/>
              </p:nvSpPr>
              <p:spPr bwMode="auto">
                <a:xfrm flipH="1" flipV="1">
                  <a:off x="3994" y="1669"/>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59" name="Rectangle 274">
                <a:extLst>
                  <a:ext uri="{FF2B5EF4-FFF2-40B4-BE49-F238E27FC236}">
                    <a16:creationId xmlns:a16="http://schemas.microsoft.com/office/drawing/2014/main" id="{055F0B5A-8342-490C-B74F-BFC16D73B157}"/>
                  </a:ext>
                </a:extLst>
              </p:cNvPr>
              <p:cNvSpPr>
                <a:spLocks noChangeArrowheads="1"/>
              </p:cNvSpPr>
              <p:nvPr/>
            </p:nvSpPr>
            <p:spPr bwMode="auto">
              <a:xfrm>
                <a:off x="6036216" y="2626920"/>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60" name="Group 275">
                <a:extLst>
                  <a:ext uri="{FF2B5EF4-FFF2-40B4-BE49-F238E27FC236}">
                    <a16:creationId xmlns:a16="http://schemas.microsoft.com/office/drawing/2014/main" id="{6C55BEFA-FBDB-4455-AF01-D0445967351E}"/>
                  </a:ext>
                </a:extLst>
              </p:cNvPr>
              <p:cNvGrpSpPr>
                <a:grpSpLocks/>
              </p:cNvGrpSpPr>
              <p:nvPr/>
            </p:nvGrpSpPr>
            <p:grpSpPr bwMode="auto">
              <a:xfrm>
                <a:off x="5935944" y="2647511"/>
                <a:ext cx="350955" cy="64714"/>
                <a:chOff x="3840" y="1731"/>
                <a:chExt cx="210" cy="44"/>
              </a:xfrm>
              <a:solidFill>
                <a:schemeClr val="accent5">
                  <a:lumMod val="50000"/>
                </a:schemeClr>
              </a:solidFill>
            </p:grpSpPr>
            <p:grpSp>
              <p:nvGrpSpPr>
                <p:cNvPr id="277" name="Group 276">
                  <a:extLst>
                    <a:ext uri="{FF2B5EF4-FFF2-40B4-BE49-F238E27FC236}">
                      <a16:creationId xmlns:a16="http://schemas.microsoft.com/office/drawing/2014/main" id="{B78263A1-3F87-409E-9C4B-0354B136BE96}"/>
                    </a:ext>
                  </a:extLst>
                </p:cNvPr>
                <p:cNvGrpSpPr>
                  <a:grpSpLocks/>
                </p:cNvGrpSpPr>
                <p:nvPr/>
              </p:nvGrpSpPr>
              <p:grpSpPr bwMode="auto">
                <a:xfrm>
                  <a:off x="3840" y="1731"/>
                  <a:ext cx="56" cy="42"/>
                  <a:chOff x="3840" y="1731"/>
                  <a:chExt cx="56" cy="42"/>
                </a:xfrm>
                <a:grpFill/>
              </p:grpSpPr>
              <p:sp>
                <p:nvSpPr>
                  <p:cNvPr id="281" name="Arco 277">
                    <a:extLst>
                      <a:ext uri="{FF2B5EF4-FFF2-40B4-BE49-F238E27FC236}">
                        <a16:creationId xmlns:a16="http://schemas.microsoft.com/office/drawing/2014/main" id="{4F2EB318-76CB-4009-A11C-9333ED7B4A1F}"/>
                      </a:ext>
                    </a:extLst>
                  </p:cNvPr>
                  <p:cNvSpPr>
                    <a:spLocks/>
                  </p:cNvSpPr>
                  <p:nvPr/>
                </p:nvSpPr>
                <p:spPr bwMode="auto">
                  <a:xfrm>
                    <a:off x="3840" y="1751"/>
                    <a:ext cx="25" cy="21"/>
                  </a:xfrm>
                  <a:custGeom>
                    <a:avLst/>
                    <a:gdLst>
                      <a:gd name="T0" fmla="*/ 25 w 21600"/>
                      <a:gd name="T1" fmla="*/ 22 h 39759"/>
                      <a:gd name="T2" fmla="*/ 12 w 21600"/>
                      <a:gd name="T3" fmla="*/ 0 h 39759"/>
                      <a:gd name="T4" fmla="*/ 26 w 21600"/>
                      <a:gd name="T5" fmla="*/ 10 h 39759"/>
                      <a:gd name="T6" fmla="*/ 0 60000 65536"/>
                      <a:gd name="T7" fmla="*/ 0 60000 65536"/>
                      <a:gd name="T8" fmla="*/ 0 60000 65536"/>
                    </a:gdLst>
                    <a:ahLst/>
                    <a:cxnLst>
                      <a:cxn ang="T6">
                        <a:pos x="T0" y="T1"/>
                      </a:cxn>
                      <a:cxn ang="T7">
                        <a:pos x="T2" y="T3"/>
                      </a:cxn>
                      <a:cxn ang="T8">
                        <a:pos x="T4" y="T5"/>
                      </a:cxn>
                    </a:cxnLst>
                    <a:rect l="0" t="0" r="r" b="b"/>
                    <a:pathLst>
                      <a:path w="21600" h="39759" fill="none" extrusionOk="0">
                        <a:moveTo>
                          <a:pt x="20676" y="39759"/>
                        </a:moveTo>
                        <a:cubicBezTo>
                          <a:pt x="9117" y="39264"/>
                          <a:pt x="0" y="29749"/>
                          <a:pt x="0" y="18179"/>
                        </a:cubicBezTo>
                        <a:cubicBezTo>
                          <a:pt x="0" y="10823"/>
                          <a:pt x="3743" y="3973"/>
                          <a:pt x="9934" y="0"/>
                        </a:cubicBezTo>
                      </a:path>
                      <a:path w="21600" h="39759" stroke="0" extrusionOk="0">
                        <a:moveTo>
                          <a:pt x="20676" y="39759"/>
                        </a:moveTo>
                        <a:cubicBezTo>
                          <a:pt x="9117" y="39264"/>
                          <a:pt x="0" y="29749"/>
                          <a:pt x="0" y="18179"/>
                        </a:cubicBezTo>
                        <a:cubicBezTo>
                          <a:pt x="0" y="10823"/>
                          <a:pt x="3743" y="3973"/>
                          <a:pt x="9934" y="0"/>
                        </a:cubicBezTo>
                        <a:lnTo>
                          <a:pt x="21600" y="18179"/>
                        </a:lnTo>
                        <a:lnTo>
                          <a:pt x="20676" y="3975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82" name="Line 278">
                    <a:extLst>
                      <a:ext uri="{FF2B5EF4-FFF2-40B4-BE49-F238E27FC236}">
                        <a16:creationId xmlns:a16="http://schemas.microsoft.com/office/drawing/2014/main" id="{D7A3CE0A-694C-400A-BBDE-0A5FC5E65DD7}"/>
                      </a:ext>
                    </a:extLst>
                  </p:cNvPr>
                  <p:cNvSpPr>
                    <a:spLocks noChangeShapeType="1"/>
                  </p:cNvSpPr>
                  <p:nvPr/>
                </p:nvSpPr>
                <p:spPr bwMode="auto">
                  <a:xfrm flipV="1">
                    <a:off x="3850" y="1731"/>
                    <a:ext cx="46"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78" name="Line 279">
                  <a:extLst>
                    <a:ext uri="{FF2B5EF4-FFF2-40B4-BE49-F238E27FC236}">
                      <a16:creationId xmlns:a16="http://schemas.microsoft.com/office/drawing/2014/main" id="{ACE01A1C-F9A5-49DB-A027-50058D7A8F4C}"/>
                    </a:ext>
                  </a:extLst>
                </p:cNvPr>
                <p:cNvSpPr>
                  <a:spLocks noChangeShapeType="1"/>
                </p:cNvSpPr>
                <p:nvPr/>
              </p:nvSpPr>
              <p:spPr bwMode="auto">
                <a:xfrm>
                  <a:off x="3861" y="1773"/>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79" name="Arco 280">
                  <a:extLst>
                    <a:ext uri="{FF2B5EF4-FFF2-40B4-BE49-F238E27FC236}">
                      <a16:creationId xmlns:a16="http://schemas.microsoft.com/office/drawing/2014/main" id="{A904B2AC-8B15-4FFC-99BB-0AD91903812C}"/>
                    </a:ext>
                  </a:extLst>
                </p:cNvPr>
                <p:cNvSpPr>
                  <a:spLocks/>
                </p:cNvSpPr>
                <p:nvPr/>
              </p:nvSpPr>
              <p:spPr bwMode="auto">
                <a:xfrm>
                  <a:off x="4025" y="1749"/>
                  <a:ext cx="25" cy="26"/>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80" name="Line 281">
                  <a:extLst>
                    <a:ext uri="{FF2B5EF4-FFF2-40B4-BE49-F238E27FC236}">
                      <a16:creationId xmlns:a16="http://schemas.microsoft.com/office/drawing/2014/main" id="{6138B45E-F8B8-4AE6-B561-7B99E544D522}"/>
                    </a:ext>
                  </a:extLst>
                </p:cNvPr>
                <p:cNvSpPr>
                  <a:spLocks noChangeShapeType="1"/>
                </p:cNvSpPr>
                <p:nvPr/>
              </p:nvSpPr>
              <p:spPr bwMode="auto">
                <a:xfrm flipH="1" flipV="1">
                  <a:off x="3994" y="1731"/>
                  <a:ext cx="47" cy="16"/>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61" name="Rectangle 282">
                <a:extLst>
                  <a:ext uri="{FF2B5EF4-FFF2-40B4-BE49-F238E27FC236}">
                    <a16:creationId xmlns:a16="http://schemas.microsoft.com/office/drawing/2014/main" id="{D71383CB-D5EE-41F5-8A1E-1FF732AD1A5B}"/>
                  </a:ext>
                </a:extLst>
              </p:cNvPr>
              <p:cNvSpPr>
                <a:spLocks noChangeArrowheads="1"/>
              </p:cNvSpPr>
              <p:nvPr/>
            </p:nvSpPr>
            <p:spPr bwMode="auto">
              <a:xfrm>
                <a:off x="6036216" y="2719579"/>
                <a:ext cx="153752" cy="14708"/>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sp>
            <p:nvSpPr>
              <p:cNvPr id="262" name="Rectangle 283">
                <a:extLst>
                  <a:ext uri="{FF2B5EF4-FFF2-40B4-BE49-F238E27FC236}">
                    <a16:creationId xmlns:a16="http://schemas.microsoft.com/office/drawing/2014/main" id="{50989AEC-5A76-45DB-A2B4-8733C6BCBC54}"/>
                  </a:ext>
                </a:extLst>
              </p:cNvPr>
              <p:cNvSpPr>
                <a:spLocks noChangeArrowheads="1"/>
              </p:cNvSpPr>
              <p:nvPr/>
            </p:nvSpPr>
            <p:spPr bwMode="auto">
              <a:xfrm>
                <a:off x="6036216" y="2809297"/>
                <a:ext cx="153752" cy="16179"/>
              </a:xfrm>
              <a:prstGeom prst="rect">
                <a:avLst/>
              </a:prstGeom>
              <a:solidFill>
                <a:schemeClr val="accent5">
                  <a:lumMod val="50000"/>
                </a:schemeClr>
              </a:solidFill>
              <a:ln w="12700">
                <a:solidFill>
                  <a:schemeClr val="tx1"/>
                </a:solidFill>
                <a:miter lim="800000"/>
                <a:headEnd/>
                <a:tailEnd/>
              </a:ln>
            </p:spPr>
            <p:txBody>
              <a:bodyPr wrap="none" anchor="ctr"/>
              <a:lstStyle>
                <a:lvl1pPr algn="ctr">
                  <a:defRPr sz="4400">
                    <a:solidFill>
                      <a:schemeClr val="tx2"/>
                    </a:solidFill>
                    <a:latin typeface="Times New Roman" panose="02020603050405020304" pitchFamily="18" charset="0"/>
                    <a:ea typeface="MS PGothic" panose="020B0600070205080204" pitchFamily="34" charset="-128"/>
                  </a:defRPr>
                </a:lvl1pPr>
                <a:lvl2pPr marL="742950" indent="-285750" algn="ctr">
                  <a:defRPr sz="4400">
                    <a:solidFill>
                      <a:schemeClr val="tx2"/>
                    </a:solidFill>
                    <a:latin typeface="Times New Roman" panose="02020603050405020304" pitchFamily="18" charset="0"/>
                    <a:ea typeface="MS PGothic" panose="020B0600070205080204" pitchFamily="34" charset="-128"/>
                  </a:defRPr>
                </a:lvl2pPr>
                <a:lvl3pPr marL="1143000" indent="-228600" algn="ctr">
                  <a:defRPr sz="4400">
                    <a:solidFill>
                      <a:schemeClr val="tx2"/>
                    </a:solidFill>
                    <a:latin typeface="Times New Roman" panose="02020603050405020304" pitchFamily="18" charset="0"/>
                    <a:ea typeface="MS PGothic" panose="020B0600070205080204" pitchFamily="34" charset="-128"/>
                  </a:defRPr>
                </a:lvl3pPr>
                <a:lvl4pPr marL="1600200" indent="-228600" algn="ctr">
                  <a:defRPr sz="4400">
                    <a:solidFill>
                      <a:schemeClr val="tx2"/>
                    </a:solidFill>
                    <a:latin typeface="Times New Roman" panose="02020603050405020304" pitchFamily="18" charset="0"/>
                    <a:ea typeface="MS PGothic" panose="020B0600070205080204" pitchFamily="34" charset="-128"/>
                  </a:defRPr>
                </a:lvl4pPr>
                <a:lvl5pPr marL="2057400" indent="-228600" algn="ctr">
                  <a:defRPr sz="4400">
                    <a:solidFill>
                      <a:schemeClr val="tx2"/>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4400">
                    <a:solidFill>
                      <a:schemeClr val="tx2"/>
                    </a:solidFill>
                    <a:latin typeface="Times New Roman" panose="02020603050405020304" pitchFamily="18" charset="0"/>
                    <a:ea typeface="MS PGothic" panose="020B0600070205080204" pitchFamily="34" charset="-128"/>
                  </a:defRPr>
                </a:lvl9pPr>
              </a:lstStyle>
              <a:p>
                <a:endParaRPr lang="es-ES" altLang="es-CO"/>
              </a:p>
            </p:txBody>
          </p:sp>
          <p:grpSp>
            <p:nvGrpSpPr>
              <p:cNvPr id="263" name="Group 284">
                <a:extLst>
                  <a:ext uri="{FF2B5EF4-FFF2-40B4-BE49-F238E27FC236}">
                    <a16:creationId xmlns:a16="http://schemas.microsoft.com/office/drawing/2014/main" id="{1AE2A79E-E91B-4AB8-87E0-E81518796FBB}"/>
                  </a:ext>
                </a:extLst>
              </p:cNvPr>
              <p:cNvGrpSpPr>
                <a:grpSpLocks/>
              </p:cNvGrpSpPr>
              <p:nvPr/>
            </p:nvGrpSpPr>
            <p:grpSpPr bwMode="auto">
              <a:xfrm>
                <a:off x="5935944" y="2829888"/>
                <a:ext cx="350955" cy="66185"/>
                <a:chOff x="3840" y="1855"/>
                <a:chExt cx="210" cy="45"/>
              </a:xfrm>
              <a:solidFill>
                <a:schemeClr val="accent5">
                  <a:lumMod val="50000"/>
                </a:schemeClr>
              </a:solidFill>
            </p:grpSpPr>
            <p:grpSp>
              <p:nvGrpSpPr>
                <p:cNvPr id="271" name="Group 285">
                  <a:extLst>
                    <a:ext uri="{FF2B5EF4-FFF2-40B4-BE49-F238E27FC236}">
                      <a16:creationId xmlns:a16="http://schemas.microsoft.com/office/drawing/2014/main" id="{B5D13D5E-9F07-4CA5-B4C4-3FA8F88FA19A}"/>
                    </a:ext>
                  </a:extLst>
                </p:cNvPr>
                <p:cNvGrpSpPr>
                  <a:grpSpLocks/>
                </p:cNvGrpSpPr>
                <p:nvPr/>
              </p:nvGrpSpPr>
              <p:grpSpPr bwMode="auto">
                <a:xfrm>
                  <a:off x="3840" y="1855"/>
                  <a:ext cx="56" cy="45"/>
                  <a:chOff x="3840" y="1855"/>
                  <a:chExt cx="56" cy="45"/>
                </a:xfrm>
                <a:grpFill/>
              </p:grpSpPr>
              <p:sp>
                <p:nvSpPr>
                  <p:cNvPr id="275" name="Arco 286">
                    <a:extLst>
                      <a:ext uri="{FF2B5EF4-FFF2-40B4-BE49-F238E27FC236}">
                        <a16:creationId xmlns:a16="http://schemas.microsoft.com/office/drawing/2014/main" id="{C5132770-EDBC-4195-850F-C9CDEE8AD767}"/>
                      </a:ext>
                    </a:extLst>
                  </p:cNvPr>
                  <p:cNvSpPr>
                    <a:spLocks/>
                  </p:cNvSpPr>
                  <p:nvPr/>
                </p:nvSpPr>
                <p:spPr bwMode="auto">
                  <a:xfrm>
                    <a:off x="3840" y="1872"/>
                    <a:ext cx="25" cy="28"/>
                  </a:xfrm>
                  <a:custGeom>
                    <a:avLst/>
                    <a:gdLst>
                      <a:gd name="T0" fmla="*/ 25 w 21600"/>
                      <a:gd name="T1" fmla="*/ 27 h 39639"/>
                      <a:gd name="T2" fmla="*/ 12 w 21600"/>
                      <a:gd name="T3" fmla="*/ 0 h 39639"/>
                      <a:gd name="T4" fmla="*/ 26 w 21600"/>
                      <a:gd name="T5" fmla="*/ 12 h 39639"/>
                      <a:gd name="T6" fmla="*/ 0 60000 65536"/>
                      <a:gd name="T7" fmla="*/ 0 60000 65536"/>
                      <a:gd name="T8" fmla="*/ 0 60000 65536"/>
                    </a:gdLst>
                    <a:ahLst/>
                    <a:cxnLst>
                      <a:cxn ang="T6">
                        <a:pos x="T0" y="T1"/>
                      </a:cxn>
                      <a:cxn ang="T7">
                        <a:pos x="T2" y="T3"/>
                      </a:cxn>
                      <a:cxn ang="T8">
                        <a:pos x="T4" y="T5"/>
                      </a:cxn>
                    </a:cxnLst>
                    <a:rect l="0" t="0" r="r" b="b"/>
                    <a:pathLst>
                      <a:path w="21600" h="39639" fill="none" extrusionOk="0">
                        <a:moveTo>
                          <a:pt x="20655" y="39639"/>
                        </a:moveTo>
                        <a:cubicBezTo>
                          <a:pt x="9104" y="39134"/>
                          <a:pt x="0" y="29622"/>
                          <a:pt x="0" y="18060"/>
                        </a:cubicBezTo>
                        <a:cubicBezTo>
                          <a:pt x="0" y="10781"/>
                          <a:pt x="3665" y="3992"/>
                          <a:pt x="9751" y="0"/>
                        </a:cubicBezTo>
                      </a:path>
                      <a:path w="21600" h="39639" stroke="0" extrusionOk="0">
                        <a:moveTo>
                          <a:pt x="20655" y="39639"/>
                        </a:moveTo>
                        <a:cubicBezTo>
                          <a:pt x="9104" y="39134"/>
                          <a:pt x="0" y="29622"/>
                          <a:pt x="0" y="18060"/>
                        </a:cubicBezTo>
                        <a:cubicBezTo>
                          <a:pt x="0" y="10781"/>
                          <a:pt x="3665" y="3992"/>
                          <a:pt x="9751" y="0"/>
                        </a:cubicBezTo>
                        <a:lnTo>
                          <a:pt x="21600" y="18060"/>
                        </a:lnTo>
                        <a:lnTo>
                          <a:pt x="20655" y="39639"/>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76" name="Line 287">
                    <a:extLst>
                      <a:ext uri="{FF2B5EF4-FFF2-40B4-BE49-F238E27FC236}">
                        <a16:creationId xmlns:a16="http://schemas.microsoft.com/office/drawing/2014/main" id="{02F85A6D-DF49-4C53-8B2F-B7E0F75DF846}"/>
                      </a:ext>
                    </a:extLst>
                  </p:cNvPr>
                  <p:cNvSpPr>
                    <a:spLocks noChangeShapeType="1"/>
                  </p:cNvSpPr>
                  <p:nvPr/>
                </p:nvSpPr>
                <p:spPr bwMode="auto">
                  <a:xfrm flipV="1">
                    <a:off x="3850" y="1855"/>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72" name="Line 288">
                  <a:extLst>
                    <a:ext uri="{FF2B5EF4-FFF2-40B4-BE49-F238E27FC236}">
                      <a16:creationId xmlns:a16="http://schemas.microsoft.com/office/drawing/2014/main" id="{A9E10AA4-23D1-4326-B738-CEBF5CA54FC4}"/>
                    </a:ext>
                  </a:extLst>
                </p:cNvPr>
                <p:cNvSpPr>
                  <a:spLocks noChangeShapeType="1"/>
                </p:cNvSpPr>
                <p:nvPr/>
              </p:nvSpPr>
              <p:spPr bwMode="auto">
                <a:xfrm>
                  <a:off x="3861" y="1898"/>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73" name="Arco 289">
                  <a:extLst>
                    <a:ext uri="{FF2B5EF4-FFF2-40B4-BE49-F238E27FC236}">
                      <a16:creationId xmlns:a16="http://schemas.microsoft.com/office/drawing/2014/main" id="{2DF3B674-B45C-40AF-919C-648ADEDECAE4}"/>
                    </a:ext>
                  </a:extLst>
                </p:cNvPr>
                <p:cNvSpPr>
                  <a:spLocks/>
                </p:cNvSpPr>
                <p:nvPr/>
              </p:nvSpPr>
              <p:spPr bwMode="auto">
                <a:xfrm>
                  <a:off x="4025" y="1872"/>
                  <a:ext cx="25" cy="28"/>
                </a:xfrm>
                <a:custGeom>
                  <a:avLst/>
                  <a:gdLst>
                    <a:gd name="T0" fmla="*/ 12 w 22551"/>
                    <a:gd name="T1" fmla="*/ 0 h 40747"/>
                    <a:gd name="T2" fmla="*/ 0 w 22551"/>
                    <a:gd name="T3" fmla="*/ 27 h 40747"/>
                    <a:gd name="T4" fmla="*/ 1 w 22551"/>
                    <a:gd name="T5" fmla="*/ 13 h 40747"/>
                    <a:gd name="T6" fmla="*/ 0 60000 65536"/>
                    <a:gd name="T7" fmla="*/ 0 60000 65536"/>
                    <a:gd name="T8" fmla="*/ 0 60000 65536"/>
                  </a:gdLst>
                  <a:ahLst/>
                  <a:cxnLst>
                    <a:cxn ang="T6">
                      <a:pos x="T0" y="T1"/>
                    </a:cxn>
                    <a:cxn ang="T7">
                      <a:pos x="T2" y="T3"/>
                    </a:cxn>
                    <a:cxn ang="T8">
                      <a:pos x="T4" y="T5"/>
                    </a:cxn>
                  </a:cxnLst>
                  <a:rect l="0" t="0" r="r" b="b"/>
                  <a:pathLst>
                    <a:path w="22551" h="40747" fill="none" extrusionOk="0">
                      <a:moveTo>
                        <a:pt x="10948" y="-1"/>
                      </a:moveTo>
                      <a:cubicBezTo>
                        <a:pt x="18079" y="3723"/>
                        <a:pt x="22551" y="11101"/>
                        <a:pt x="22551" y="19147"/>
                      </a:cubicBezTo>
                      <a:cubicBezTo>
                        <a:pt x="22551" y="31076"/>
                        <a:pt x="12880" y="40747"/>
                        <a:pt x="951" y="40747"/>
                      </a:cubicBezTo>
                      <a:cubicBezTo>
                        <a:pt x="633" y="40746"/>
                        <a:pt x="316" y="40740"/>
                        <a:pt x="-1" y="40726"/>
                      </a:cubicBezTo>
                    </a:path>
                    <a:path w="22551" h="40747" stroke="0" extrusionOk="0">
                      <a:moveTo>
                        <a:pt x="10948" y="-1"/>
                      </a:moveTo>
                      <a:cubicBezTo>
                        <a:pt x="18079" y="3723"/>
                        <a:pt x="22551" y="11101"/>
                        <a:pt x="22551" y="19147"/>
                      </a:cubicBezTo>
                      <a:cubicBezTo>
                        <a:pt x="22551" y="31076"/>
                        <a:pt x="12880" y="40747"/>
                        <a:pt x="951" y="40747"/>
                      </a:cubicBezTo>
                      <a:cubicBezTo>
                        <a:pt x="633" y="40746"/>
                        <a:pt x="316" y="40740"/>
                        <a:pt x="-1" y="40726"/>
                      </a:cubicBezTo>
                      <a:lnTo>
                        <a:pt x="951" y="19147"/>
                      </a:lnTo>
                      <a:lnTo>
                        <a:pt x="10948" y="-1"/>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74" name="Line 290">
                  <a:extLst>
                    <a:ext uri="{FF2B5EF4-FFF2-40B4-BE49-F238E27FC236}">
                      <a16:creationId xmlns:a16="http://schemas.microsoft.com/office/drawing/2014/main" id="{BFD246B9-71EF-4C4D-ABCD-9A44F9E65707}"/>
                    </a:ext>
                  </a:extLst>
                </p:cNvPr>
                <p:cNvSpPr>
                  <a:spLocks noChangeShapeType="1"/>
                </p:cNvSpPr>
                <p:nvPr/>
              </p:nvSpPr>
              <p:spPr bwMode="auto">
                <a:xfrm flipH="1" flipV="1">
                  <a:off x="3994" y="1855"/>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nvGrpSpPr>
              <p:cNvPr id="264" name="Group 291">
                <a:extLst>
                  <a:ext uri="{FF2B5EF4-FFF2-40B4-BE49-F238E27FC236}">
                    <a16:creationId xmlns:a16="http://schemas.microsoft.com/office/drawing/2014/main" id="{67ABA6FC-92B4-49B6-BAC8-2F2BDAD2584E}"/>
                  </a:ext>
                </a:extLst>
              </p:cNvPr>
              <p:cNvGrpSpPr>
                <a:grpSpLocks/>
              </p:cNvGrpSpPr>
              <p:nvPr/>
            </p:nvGrpSpPr>
            <p:grpSpPr bwMode="auto">
              <a:xfrm>
                <a:off x="5935944" y="2740170"/>
                <a:ext cx="350955" cy="64714"/>
                <a:chOff x="3840" y="1794"/>
                <a:chExt cx="210" cy="44"/>
              </a:xfrm>
              <a:solidFill>
                <a:schemeClr val="accent5">
                  <a:lumMod val="50000"/>
                </a:schemeClr>
              </a:solidFill>
            </p:grpSpPr>
            <p:grpSp>
              <p:nvGrpSpPr>
                <p:cNvPr id="265" name="Group 292">
                  <a:extLst>
                    <a:ext uri="{FF2B5EF4-FFF2-40B4-BE49-F238E27FC236}">
                      <a16:creationId xmlns:a16="http://schemas.microsoft.com/office/drawing/2014/main" id="{CBE5F7CB-6C91-4121-9DCA-94047ACB04C9}"/>
                    </a:ext>
                  </a:extLst>
                </p:cNvPr>
                <p:cNvGrpSpPr>
                  <a:grpSpLocks/>
                </p:cNvGrpSpPr>
                <p:nvPr/>
              </p:nvGrpSpPr>
              <p:grpSpPr bwMode="auto">
                <a:xfrm>
                  <a:off x="3840" y="1794"/>
                  <a:ext cx="56" cy="44"/>
                  <a:chOff x="3840" y="1794"/>
                  <a:chExt cx="56" cy="44"/>
                </a:xfrm>
                <a:grpFill/>
              </p:grpSpPr>
              <p:sp>
                <p:nvSpPr>
                  <p:cNvPr id="269" name="Arco 293">
                    <a:extLst>
                      <a:ext uri="{FF2B5EF4-FFF2-40B4-BE49-F238E27FC236}">
                        <a16:creationId xmlns:a16="http://schemas.microsoft.com/office/drawing/2014/main" id="{D59B7797-3937-4662-8AA1-B4CCE5DCA3BC}"/>
                      </a:ext>
                    </a:extLst>
                  </p:cNvPr>
                  <p:cNvSpPr>
                    <a:spLocks/>
                  </p:cNvSpPr>
                  <p:nvPr/>
                </p:nvSpPr>
                <p:spPr bwMode="auto">
                  <a:xfrm>
                    <a:off x="3840" y="1813"/>
                    <a:ext cx="25" cy="25"/>
                  </a:xfrm>
                  <a:custGeom>
                    <a:avLst/>
                    <a:gdLst>
                      <a:gd name="T0" fmla="*/ 25 w 21600"/>
                      <a:gd name="T1" fmla="*/ 25 h 39592"/>
                      <a:gd name="T2" fmla="*/ 12 w 21600"/>
                      <a:gd name="T3" fmla="*/ 0 h 39592"/>
                      <a:gd name="T4" fmla="*/ 26 w 21600"/>
                      <a:gd name="T5" fmla="*/ 11 h 39592"/>
                      <a:gd name="T6" fmla="*/ 0 60000 65536"/>
                      <a:gd name="T7" fmla="*/ 0 60000 65536"/>
                      <a:gd name="T8" fmla="*/ 0 60000 65536"/>
                    </a:gdLst>
                    <a:ahLst/>
                    <a:cxnLst>
                      <a:cxn ang="T6">
                        <a:pos x="T0" y="T1"/>
                      </a:cxn>
                      <a:cxn ang="T7">
                        <a:pos x="T2" y="T3"/>
                      </a:cxn>
                      <a:cxn ang="T8">
                        <a:pos x="T4" y="T5"/>
                      </a:cxn>
                    </a:cxnLst>
                    <a:rect l="0" t="0" r="r" b="b"/>
                    <a:pathLst>
                      <a:path w="21600" h="39592" fill="none" extrusionOk="0">
                        <a:moveTo>
                          <a:pt x="20647" y="39592"/>
                        </a:moveTo>
                        <a:cubicBezTo>
                          <a:pt x="9100" y="39082"/>
                          <a:pt x="0" y="29572"/>
                          <a:pt x="0" y="18013"/>
                        </a:cubicBezTo>
                        <a:cubicBezTo>
                          <a:pt x="0" y="10764"/>
                          <a:pt x="3635" y="3999"/>
                          <a:pt x="9679" y="-1"/>
                        </a:cubicBezTo>
                      </a:path>
                      <a:path w="21600" h="39592" stroke="0" extrusionOk="0">
                        <a:moveTo>
                          <a:pt x="20647" y="39592"/>
                        </a:moveTo>
                        <a:cubicBezTo>
                          <a:pt x="9100" y="39082"/>
                          <a:pt x="0" y="29572"/>
                          <a:pt x="0" y="18013"/>
                        </a:cubicBezTo>
                        <a:cubicBezTo>
                          <a:pt x="0" y="10764"/>
                          <a:pt x="3635" y="3999"/>
                          <a:pt x="9679" y="-1"/>
                        </a:cubicBezTo>
                        <a:lnTo>
                          <a:pt x="21600" y="18013"/>
                        </a:lnTo>
                        <a:lnTo>
                          <a:pt x="20647" y="39592"/>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70" name="Line 294">
                    <a:extLst>
                      <a:ext uri="{FF2B5EF4-FFF2-40B4-BE49-F238E27FC236}">
                        <a16:creationId xmlns:a16="http://schemas.microsoft.com/office/drawing/2014/main" id="{A90541A3-386C-49E3-949F-C88EDF12554F}"/>
                      </a:ext>
                    </a:extLst>
                  </p:cNvPr>
                  <p:cNvSpPr>
                    <a:spLocks noChangeShapeType="1"/>
                  </p:cNvSpPr>
                  <p:nvPr/>
                </p:nvSpPr>
                <p:spPr bwMode="auto">
                  <a:xfrm flipV="1">
                    <a:off x="3850" y="1794"/>
                    <a:ext cx="46"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sp>
              <p:nvSpPr>
                <p:cNvPr id="266" name="Line 295">
                  <a:extLst>
                    <a:ext uri="{FF2B5EF4-FFF2-40B4-BE49-F238E27FC236}">
                      <a16:creationId xmlns:a16="http://schemas.microsoft.com/office/drawing/2014/main" id="{1EB7A5BA-2065-4EBF-933D-67BC05DA6A3E}"/>
                    </a:ext>
                  </a:extLst>
                </p:cNvPr>
                <p:cNvSpPr>
                  <a:spLocks noChangeShapeType="1"/>
                </p:cNvSpPr>
                <p:nvPr/>
              </p:nvSpPr>
              <p:spPr bwMode="auto">
                <a:xfrm>
                  <a:off x="3861" y="1837"/>
                  <a:ext cx="169" cy="0"/>
                </a:xfrm>
                <a:prstGeom prst="line">
                  <a:avLst/>
                </a:prstGeom>
                <a:grpFill/>
                <a:ln w="12700">
                  <a:solidFill>
                    <a:schemeClr val="tx1"/>
                  </a:solidFill>
                  <a:round/>
                  <a:headEnd type="none" w="sm" len="sm"/>
                  <a:tailEnd type="none" w="sm" len="sm"/>
                </a:ln>
                <a:extLst/>
              </p:spPr>
              <p:txBody>
                <a:bodyPr wrap="none" anchor="ctr"/>
                <a:lstStyle/>
                <a:p>
                  <a:endParaRPr lang="es-CO"/>
                </a:p>
              </p:txBody>
            </p:sp>
            <p:sp>
              <p:nvSpPr>
                <p:cNvPr id="267" name="Arco 296">
                  <a:extLst>
                    <a:ext uri="{FF2B5EF4-FFF2-40B4-BE49-F238E27FC236}">
                      <a16:creationId xmlns:a16="http://schemas.microsoft.com/office/drawing/2014/main" id="{16AF81FC-3D29-4D8A-BDE9-8AD3AB3F95E4}"/>
                    </a:ext>
                  </a:extLst>
                </p:cNvPr>
                <p:cNvSpPr>
                  <a:spLocks/>
                </p:cNvSpPr>
                <p:nvPr/>
              </p:nvSpPr>
              <p:spPr bwMode="auto">
                <a:xfrm>
                  <a:off x="4025" y="1812"/>
                  <a:ext cx="25" cy="25"/>
                </a:xfrm>
                <a:custGeom>
                  <a:avLst/>
                  <a:gdLst>
                    <a:gd name="T0" fmla="*/ 11 w 22554"/>
                    <a:gd name="T1" fmla="*/ 0 h 41357"/>
                    <a:gd name="T2" fmla="*/ 0 w 22554"/>
                    <a:gd name="T3" fmla="*/ 26 h 41357"/>
                    <a:gd name="T4" fmla="*/ 1 w 22554"/>
                    <a:gd name="T5" fmla="*/ 12 h 41357"/>
                    <a:gd name="T6" fmla="*/ 0 60000 65536"/>
                    <a:gd name="T7" fmla="*/ 0 60000 65536"/>
                    <a:gd name="T8" fmla="*/ 0 60000 65536"/>
                  </a:gdLst>
                  <a:ahLst/>
                  <a:cxnLst>
                    <a:cxn ang="T6">
                      <a:pos x="T0" y="T1"/>
                    </a:cxn>
                    <a:cxn ang="T7">
                      <a:pos x="T2" y="T3"/>
                    </a:cxn>
                    <a:cxn ang="T8">
                      <a:pos x="T4" y="T5"/>
                    </a:cxn>
                  </a:cxnLst>
                  <a:rect l="0" t="0" r="r" b="b"/>
                  <a:pathLst>
                    <a:path w="22554" h="41357" fill="none" extrusionOk="0">
                      <a:moveTo>
                        <a:pt x="9684" y="0"/>
                      </a:moveTo>
                      <a:cubicBezTo>
                        <a:pt x="17507" y="3457"/>
                        <a:pt x="22554" y="11204"/>
                        <a:pt x="22554" y="19757"/>
                      </a:cubicBezTo>
                      <a:cubicBezTo>
                        <a:pt x="22554" y="31686"/>
                        <a:pt x="12883" y="41357"/>
                        <a:pt x="954" y="41357"/>
                      </a:cubicBezTo>
                      <a:cubicBezTo>
                        <a:pt x="635" y="41356"/>
                        <a:pt x="317" y="41349"/>
                        <a:pt x="0" y="41335"/>
                      </a:cubicBezTo>
                    </a:path>
                    <a:path w="22554" h="41357" stroke="0" extrusionOk="0">
                      <a:moveTo>
                        <a:pt x="9684" y="0"/>
                      </a:moveTo>
                      <a:cubicBezTo>
                        <a:pt x="17507" y="3457"/>
                        <a:pt x="22554" y="11204"/>
                        <a:pt x="22554" y="19757"/>
                      </a:cubicBezTo>
                      <a:cubicBezTo>
                        <a:pt x="22554" y="31686"/>
                        <a:pt x="12883" y="41357"/>
                        <a:pt x="954" y="41357"/>
                      </a:cubicBezTo>
                      <a:cubicBezTo>
                        <a:pt x="635" y="41356"/>
                        <a:pt x="317" y="41349"/>
                        <a:pt x="0" y="41335"/>
                      </a:cubicBezTo>
                      <a:lnTo>
                        <a:pt x="954" y="19757"/>
                      </a:lnTo>
                      <a:lnTo>
                        <a:pt x="9684" y="0"/>
                      </a:lnTo>
                      <a:close/>
                    </a:path>
                  </a:pathLst>
                </a:custGeom>
                <a:grpFill/>
                <a:ln w="12700" cap="rnd">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defRPr/>
                  </a:pPr>
                  <a:endParaRPr lang="es-CO"/>
                </a:p>
              </p:txBody>
            </p:sp>
            <p:sp>
              <p:nvSpPr>
                <p:cNvPr id="268" name="Line 297">
                  <a:extLst>
                    <a:ext uri="{FF2B5EF4-FFF2-40B4-BE49-F238E27FC236}">
                      <a16:creationId xmlns:a16="http://schemas.microsoft.com/office/drawing/2014/main" id="{4A89ADFF-109B-4D17-9465-BFB31C1586F9}"/>
                    </a:ext>
                  </a:extLst>
                </p:cNvPr>
                <p:cNvSpPr>
                  <a:spLocks noChangeShapeType="1"/>
                </p:cNvSpPr>
                <p:nvPr/>
              </p:nvSpPr>
              <p:spPr bwMode="auto">
                <a:xfrm flipH="1" flipV="1">
                  <a:off x="3994" y="1794"/>
                  <a:ext cx="47" cy="18"/>
                </a:xfrm>
                <a:prstGeom prst="line">
                  <a:avLst/>
                </a:prstGeom>
                <a:grpFill/>
                <a:ln w="12700">
                  <a:solidFill>
                    <a:schemeClr val="tx1"/>
                  </a:solidFill>
                  <a:round/>
                  <a:headEnd type="none" w="sm" len="sm"/>
                  <a:tailEnd type="none" w="sm" len="sm"/>
                </a:ln>
                <a:extLst/>
              </p:spPr>
              <p:txBody>
                <a:bodyPr wrap="none" anchor="ctr"/>
                <a:lstStyle/>
                <a:p>
                  <a:endParaRPr lang="es-CO"/>
                </a:p>
              </p:txBody>
            </p:sp>
          </p:grpSp>
        </p:grpSp>
        <p:sp>
          <p:nvSpPr>
            <p:cNvPr id="327" name="Elipse 326">
              <a:extLst>
                <a:ext uri="{FF2B5EF4-FFF2-40B4-BE49-F238E27FC236}">
                  <a16:creationId xmlns:a16="http://schemas.microsoft.com/office/drawing/2014/main" id="{972AD677-B949-4BF5-BC9B-3F5FED26916F}"/>
                </a:ext>
              </a:extLst>
            </p:cNvPr>
            <p:cNvSpPr/>
            <p:nvPr/>
          </p:nvSpPr>
          <p:spPr bwMode="auto">
            <a:xfrm>
              <a:off x="2028826" y="3955373"/>
              <a:ext cx="258810" cy="235169"/>
            </a:xfrm>
            <a:prstGeom prst="ellipse">
              <a:avLst/>
            </a:prstGeom>
            <a:solidFill>
              <a:schemeClr val="tx1">
                <a:lumMod val="65000"/>
                <a:lumOff val="35000"/>
              </a:schemeClr>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cxnSp>
          <p:nvCxnSpPr>
            <p:cNvPr id="330" name="Conector recto 329">
              <a:extLst>
                <a:ext uri="{FF2B5EF4-FFF2-40B4-BE49-F238E27FC236}">
                  <a16:creationId xmlns:a16="http://schemas.microsoft.com/office/drawing/2014/main" id="{FBA665D4-7BC9-4B6C-BABF-24692687A312}"/>
                </a:ext>
              </a:extLst>
            </p:cNvPr>
            <p:cNvCxnSpPr/>
            <p:nvPr/>
          </p:nvCxnSpPr>
          <p:spPr bwMode="auto">
            <a:xfrm>
              <a:off x="628650" y="4038600"/>
              <a:ext cx="40005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1" name="Conector recto 330">
              <a:extLst>
                <a:ext uri="{FF2B5EF4-FFF2-40B4-BE49-F238E27FC236}">
                  <a16:creationId xmlns:a16="http://schemas.microsoft.com/office/drawing/2014/main" id="{661E51EB-D2A0-4091-ABEB-D557D0931A62}"/>
                </a:ext>
              </a:extLst>
            </p:cNvPr>
            <p:cNvCxnSpPr/>
            <p:nvPr/>
          </p:nvCxnSpPr>
          <p:spPr bwMode="auto">
            <a:xfrm>
              <a:off x="714375" y="4095750"/>
              <a:ext cx="21907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2" name="Conector recto 331">
              <a:extLst>
                <a:ext uri="{FF2B5EF4-FFF2-40B4-BE49-F238E27FC236}">
                  <a16:creationId xmlns:a16="http://schemas.microsoft.com/office/drawing/2014/main" id="{7194FFE1-7710-4A24-94D8-2B831BF85EC7}"/>
                </a:ext>
              </a:extLst>
            </p:cNvPr>
            <p:cNvCxnSpPr/>
            <p:nvPr/>
          </p:nvCxnSpPr>
          <p:spPr bwMode="auto">
            <a:xfrm>
              <a:off x="762000" y="4152900"/>
              <a:ext cx="123825"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3" name="Conector recto 332">
              <a:extLst>
                <a:ext uri="{FF2B5EF4-FFF2-40B4-BE49-F238E27FC236}">
                  <a16:creationId xmlns:a16="http://schemas.microsoft.com/office/drawing/2014/main" id="{61560822-3DC9-4651-8551-EB5B594C815A}"/>
                </a:ext>
              </a:extLst>
            </p:cNvPr>
            <p:cNvCxnSpPr/>
            <p:nvPr/>
          </p:nvCxnSpPr>
          <p:spPr bwMode="auto">
            <a:xfrm>
              <a:off x="762000" y="4314825"/>
              <a:ext cx="0" cy="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4" name="Forma libre: forma 333">
              <a:extLst>
                <a:ext uri="{FF2B5EF4-FFF2-40B4-BE49-F238E27FC236}">
                  <a16:creationId xmlns:a16="http://schemas.microsoft.com/office/drawing/2014/main" id="{A95F65E4-1F64-4924-BA02-0A520D33BCF8}"/>
                </a:ext>
              </a:extLst>
            </p:cNvPr>
            <p:cNvSpPr/>
            <p:nvPr/>
          </p:nvSpPr>
          <p:spPr bwMode="auto">
            <a:xfrm>
              <a:off x="819150" y="3810000"/>
              <a:ext cx="295275" cy="228600"/>
            </a:xfrm>
            <a:custGeom>
              <a:avLst/>
              <a:gdLst>
                <a:gd name="connsiteX0" fmla="*/ 9525 w 295275"/>
                <a:gd name="connsiteY0" fmla="*/ 228600 h 228600"/>
                <a:gd name="connsiteX1" fmla="*/ 0 w 295275"/>
                <a:gd name="connsiteY1" fmla="*/ 0 h 228600"/>
                <a:gd name="connsiteX2" fmla="*/ 295275 w 295275"/>
                <a:gd name="connsiteY2" fmla="*/ 0 h 228600"/>
                <a:gd name="connsiteX3" fmla="*/ 295275 w 295275"/>
                <a:gd name="connsiteY3" fmla="*/ 0 h 228600"/>
              </a:gdLst>
              <a:ahLst/>
              <a:cxnLst>
                <a:cxn ang="0">
                  <a:pos x="connsiteX0" y="connsiteY0"/>
                </a:cxn>
                <a:cxn ang="0">
                  <a:pos x="connsiteX1" y="connsiteY1"/>
                </a:cxn>
                <a:cxn ang="0">
                  <a:pos x="connsiteX2" y="connsiteY2"/>
                </a:cxn>
                <a:cxn ang="0">
                  <a:pos x="connsiteX3" y="connsiteY3"/>
                </a:cxn>
              </a:cxnLst>
              <a:rect l="l" t="t" r="r" b="b"/>
              <a:pathLst>
                <a:path w="295275" h="228600">
                  <a:moveTo>
                    <a:pt x="9525" y="228600"/>
                  </a:moveTo>
                  <a:lnTo>
                    <a:pt x="0" y="0"/>
                  </a:lnTo>
                  <a:lnTo>
                    <a:pt x="295275" y="0"/>
                  </a:lnTo>
                  <a:lnTo>
                    <a:pt x="295275" y="0"/>
                  </a:lnTo>
                </a:path>
              </a:pathLst>
            </a:custGeom>
            <a:no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grpSp>
      <p:sp>
        <p:nvSpPr>
          <p:cNvPr id="180"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graphicFrame>
        <p:nvGraphicFramePr>
          <p:cNvPr id="182" name="Tabla 181">
            <a:extLst>
              <a:ext uri="{FF2B5EF4-FFF2-40B4-BE49-F238E27FC236}">
                <a16:creationId xmlns:a16="http://schemas.microsoft.com/office/drawing/2014/main" id="{2481C9ED-EA20-4422-9CA4-0C1536DCE81B}"/>
              </a:ext>
            </a:extLst>
          </p:cNvPr>
          <p:cNvGraphicFramePr>
            <a:graphicFrameLocks noGrp="1"/>
          </p:cNvGraphicFramePr>
          <p:nvPr>
            <p:extLst>
              <p:ext uri="{D42A27DB-BD31-4B8C-83A1-F6EECF244321}">
                <p14:modId xmlns:p14="http://schemas.microsoft.com/office/powerpoint/2010/main" val="1776668376"/>
              </p:ext>
            </p:extLst>
          </p:nvPr>
        </p:nvGraphicFramePr>
        <p:xfrm>
          <a:off x="3667677" y="1726458"/>
          <a:ext cx="5277538" cy="2756950"/>
        </p:xfrm>
        <a:graphic>
          <a:graphicData uri="http://schemas.openxmlformats.org/drawingml/2006/table">
            <a:tbl>
              <a:tblPr firstRow="1" bandRow="1">
                <a:tableStyleId>{5C22544A-7EE6-4342-B048-85BDC9FD1C3A}</a:tableStyleId>
              </a:tblPr>
              <a:tblGrid>
                <a:gridCol w="447123">
                  <a:extLst>
                    <a:ext uri="{9D8B030D-6E8A-4147-A177-3AD203B41FA5}">
                      <a16:colId xmlns:a16="http://schemas.microsoft.com/office/drawing/2014/main" val="467392904"/>
                    </a:ext>
                  </a:extLst>
                </a:gridCol>
                <a:gridCol w="944217">
                  <a:extLst>
                    <a:ext uri="{9D8B030D-6E8A-4147-A177-3AD203B41FA5}">
                      <a16:colId xmlns:a16="http://schemas.microsoft.com/office/drawing/2014/main" val="1925985854"/>
                    </a:ext>
                  </a:extLst>
                </a:gridCol>
                <a:gridCol w="968157">
                  <a:extLst>
                    <a:ext uri="{9D8B030D-6E8A-4147-A177-3AD203B41FA5}">
                      <a16:colId xmlns:a16="http://schemas.microsoft.com/office/drawing/2014/main" val="2744223563"/>
                    </a:ext>
                  </a:extLst>
                </a:gridCol>
                <a:gridCol w="656239">
                  <a:extLst>
                    <a:ext uri="{9D8B030D-6E8A-4147-A177-3AD203B41FA5}">
                      <a16:colId xmlns:a16="http://schemas.microsoft.com/office/drawing/2014/main" val="31576198"/>
                    </a:ext>
                  </a:extLst>
                </a:gridCol>
                <a:gridCol w="753934">
                  <a:extLst>
                    <a:ext uri="{9D8B030D-6E8A-4147-A177-3AD203B41FA5}">
                      <a16:colId xmlns:a16="http://schemas.microsoft.com/office/drawing/2014/main" val="3058193292"/>
                    </a:ext>
                  </a:extLst>
                </a:gridCol>
                <a:gridCol w="753934">
                  <a:extLst>
                    <a:ext uri="{9D8B030D-6E8A-4147-A177-3AD203B41FA5}">
                      <a16:colId xmlns:a16="http://schemas.microsoft.com/office/drawing/2014/main" val="1480587437"/>
                    </a:ext>
                  </a:extLst>
                </a:gridCol>
                <a:gridCol w="753934">
                  <a:extLst>
                    <a:ext uri="{9D8B030D-6E8A-4147-A177-3AD203B41FA5}">
                      <a16:colId xmlns:a16="http://schemas.microsoft.com/office/drawing/2014/main" val="912901522"/>
                    </a:ext>
                  </a:extLst>
                </a:gridCol>
              </a:tblGrid>
              <a:tr h="275695">
                <a:tc>
                  <a:txBody>
                    <a:bodyPr/>
                    <a:lstStyle/>
                    <a:p>
                      <a:pPr algn="ctr"/>
                      <a:r>
                        <a:rPr lang="es-CO" sz="1000" dirty="0" err="1"/>
                        <a:t>Item</a:t>
                      </a:r>
                      <a:endParaRPr lang="es-CO" sz="1000" dirty="0"/>
                    </a:p>
                  </a:txBody>
                  <a:tcPr/>
                </a:tc>
                <a:tc>
                  <a:txBody>
                    <a:bodyPr/>
                    <a:lstStyle/>
                    <a:p>
                      <a:pPr algn="ctr"/>
                      <a:r>
                        <a:rPr lang="es-CO" sz="1000" dirty="0"/>
                        <a:t>Posición </a:t>
                      </a:r>
                      <a:r>
                        <a:rPr lang="es-CO" sz="1000" dirty="0" err="1"/>
                        <a:t>Int</a:t>
                      </a:r>
                      <a:r>
                        <a:rPr lang="es-CO" sz="1000" dirty="0"/>
                        <a:t>.</a:t>
                      </a:r>
                    </a:p>
                  </a:txBody>
                  <a:tcPr/>
                </a:tc>
                <a:tc>
                  <a:txBody>
                    <a:bodyPr/>
                    <a:lstStyle/>
                    <a:p>
                      <a:pPr algn="ctr"/>
                      <a:r>
                        <a:rPr lang="es-CO" sz="1000" dirty="0"/>
                        <a:t>Modo</a:t>
                      </a:r>
                    </a:p>
                  </a:txBody>
                  <a:tcPr/>
                </a:tc>
                <a:tc>
                  <a:txBody>
                    <a:bodyPr/>
                    <a:lstStyle/>
                    <a:p>
                      <a:pPr algn="ctr"/>
                      <a:r>
                        <a:rPr lang="es-CO" sz="1000" dirty="0" smtClean="0"/>
                        <a:t>HV</a:t>
                      </a:r>
                      <a:endParaRPr lang="es-CO" sz="1000" dirty="0"/>
                    </a:p>
                  </a:txBody>
                  <a:tcPr/>
                </a:tc>
                <a:tc>
                  <a:txBody>
                    <a:bodyPr/>
                    <a:lstStyle/>
                    <a:p>
                      <a:pPr algn="ctr"/>
                      <a:r>
                        <a:rPr lang="es-CO" sz="1000" dirty="0" smtClean="0"/>
                        <a:t>Flotación</a:t>
                      </a:r>
                      <a:endParaRPr lang="es-CO" sz="1000" dirty="0"/>
                    </a:p>
                  </a:txBody>
                  <a:tcPr/>
                </a:tc>
                <a:tc>
                  <a:txBody>
                    <a:bodyPr/>
                    <a:lstStyle/>
                    <a:p>
                      <a:pPr algn="ctr"/>
                      <a:r>
                        <a:rPr lang="es-CO" sz="1000" dirty="0" smtClean="0"/>
                        <a:t>UST</a:t>
                      </a:r>
                      <a:endParaRPr lang="es-CO" sz="1000" dirty="0"/>
                    </a:p>
                  </a:txBody>
                  <a:tcPr/>
                </a:tc>
                <a:tc>
                  <a:txBody>
                    <a:bodyPr/>
                    <a:lstStyle/>
                    <a:p>
                      <a:pPr algn="ctr"/>
                      <a:r>
                        <a:rPr lang="es-CO" sz="1000" dirty="0" smtClean="0"/>
                        <a:t>Elemento</a:t>
                      </a:r>
                      <a:endParaRPr lang="es-CO" sz="1000" dirty="0"/>
                    </a:p>
                  </a:txBody>
                  <a:tcPr/>
                </a:tc>
                <a:extLst>
                  <a:ext uri="{0D108BD9-81ED-4DB2-BD59-A6C34878D82A}">
                    <a16:rowId xmlns:a16="http://schemas.microsoft.com/office/drawing/2014/main" val="229810640"/>
                  </a:ext>
                </a:extLst>
              </a:tr>
              <a:tr h="275695">
                <a:tc>
                  <a:txBody>
                    <a:bodyPr/>
                    <a:lstStyle/>
                    <a:p>
                      <a:pPr algn="ctr"/>
                      <a:r>
                        <a:rPr lang="es-CO" sz="1000" dirty="0"/>
                        <a:t>1</a:t>
                      </a:r>
                    </a:p>
                  </a:txBody>
                  <a:tcPr/>
                </a:tc>
                <a:tc>
                  <a:txBody>
                    <a:bodyPr/>
                    <a:lstStyle/>
                    <a:p>
                      <a:pPr algn="ctr"/>
                      <a:r>
                        <a:rPr lang="es-CO" sz="1000" dirty="0"/>
                        <a:t>Abierto</a:t>
                      </a:r>
                    </a:p>
                  </a:txBody>
                  <a:tcPr/>
                </a:tc>
                <a:tc>
                  <a:txBody>
                    <a:bodyPr/>
                    <a:lstStyle/>
                    <a:p>
                      <a:pPr algn="ctr"/>
                      <a:r>
                        <a:rPr lang="es-CO" sz="1000" dirty="0" smtClean="0"/>
                        <a:t>GST-</a:t>
                      </a:r>
                      <a:r>
                        <a:rPr lang="es-CO" sz="1000" dirty="0" err="1" smtClean="0"/>
                        <a:t>Ground</a:t>
                      </a:r>
                      <a:endParaRPr lang="es-CO" sz="1000" dirty="0"/>
                    </a:p>
                  </a:txBody>
                  <a:tcPr/>
                </a:tc>
                <a:tc>
                  <a:txBody>
                    <a:bodyPr/>
                    <a:lstStyle/>
                    <a:p>
                      <a:pPr algn="ctr"/>
                      <a:r>
                        <a:rPr lang="es-CO" sz="1000" dirty="0"/>
                        <a:t>1</a:t>
                      </a:r>
                    </a:p>
                  </a:txBody>
                  <a:tcPr/>
                </a:tc>
                <a:tc>
                  <a:txBody>
                    <a:bodyPr/>
                    <a:lstStyle/>
                    <a:p>
                      <a:pPr algn="ctr"/>
                      <a:r>
                        <a:rPr lang="es-CO" sz="1000" dirty="0" smtClean="0"/>
                        <a:t>2</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A1</a:t>
                      </a:r>
                      <a:endParaRPr lang="es-CO" sz="1000" dirty="0"/>
                    </a:p>
                  </a:txBody>
                  <a:tcPr/>
                </a:tc>
                <a:extLst>
                  <a:ext uri="{0D108BD9-81ED-4DB2-BD59-A6C34878D82A}">
                    <a16:rowId xmlns:a16="http://schemas.microsoft.com/office/drawing/2014/main" val="1357123143"/>
                  </a:ext>
                </a:extLst>
              </a:tr>
              <a:tr h="275695">
                <a:tc>
                  <a:txBody>
                    <a:bodyPr/>
                    <a:lstStyle/>
                    <a:p>
                      <a:pPr algn="ctr"/>
                      <a:r>
                        <a:rPr lang="es-CO" sz="1000" dirty="0"/>
                        <a:t>2</a:t>
                      </a:r>
                    </a:p>
                  </a:txBody>
                  <a:tcPr/>
                </a:tc>
                <a:tc>
                  <a:txBody>
                    <a:bodyPr/>
                    <a:lstStyle/>
                    <a:p>
                      <a:pPr algn="ct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2</a:t>
                      </a:r>
                    </a:p>
                  </a:txBody>
                  <a:tcPr/>
                </a:tc>
                <a:tc>
                  <a:txBody>
                    <a:bodyPr/>
                    <a:lstStyle/>
                    <a:p>
                      <a:pPr algn="ctr"/>
                      <a:r>
                        <a:rPr lang="es-CO" sz="1000" dirty="0" smtClean="0"/>
                        <a:t>1</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A2</a:t>
                      </a:r>
                      <a:endParaRPr lang="es-CO" sz="1000" dirty="0"/>
                    </a:p>
                  </a:txBody>
                  <a:tcPr/>
                </a:tc>
                <a:extLst>
                  <a:ext uri="{0D108BD9-81ED-4DB2-BD59-A6C34878D82A}">
                    <a16:rowId xmlns:a16="http://schemas.microsoft.com/office/drawing/2014/main" val="2472420844"/>
                  </a:ext>
                </a:extLst>
              </a:tr>
              <a:tr h="275695">
                <a:tc>
                  <a:txBody>
                    <a:bodyPr/>
                    <a:lstStyle/>
                    <a:p>
                      <a:pPr algn="ctr"/>
                      <a:r>
                        <a:rPr lang="es-CO" sz="1000" dirty="0"/>
                        <a:t>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3</a:t>
                      </a:r>
                    </a:p>
                  </a:txBody>
                  <a:tcPr/>
                </a:tc>
                <a:tc>
                  <a:txBody>
                    <a:bodyPr/>
                    <a:lstStyle/>
                    <a:p>
                      <a:pPr algn="ctr"/>
                      <a:r>
                        <a:rPr lang="es-CO" sz="1000" dirty="0" smtClean="0"/>
                        <a:t>4</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B3</a:t>
                      </a:r>
                      <a:endParaRPr lang="es-CO" sz="1000" dirty="0"/>
                    </a:p>
                  </a:txBody>
                  <a:tcPr/>
                </a:tc>
                <a:extLst>
                  <a:ext uri="{0D108BD9-81ED-4DB2-BD59-A6C34878D82A}">
                    <a16:rowId xmlns:a16="http://schemas.microsoft.com/office/drawing/2014/main" val="116703429"/>
                  </a:ext>
                </a:extLst>
              </a:tr>
              <a:tr h="275695">
                <a:tc>
                  <a:txBody>
                    <a:bodyPr/>
                    <a:lstStyle/>
                    <a:p>
                      <a:pPr algn="ctr"/>
                      <a:r>
                        <a:rPr lang="es-CO" sz="1000" dirty="0"/>
                        <a:t>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4</a:t>
                      </a:r>
                    </a:p>
                  </a:txBody>
                  <a:tcPr/>
                </a:tc>
                <a:tc>
                  <a:txBody>
                    <a:bodyPr/>
                    <a:lstStyle/>
                    <a:p>
                      <a:pPr algn="ctr"/>
                      <a:r>
                        <a:rPr lang="es-CO" sz="1000" dirty="0" smtClean="0"/>
                        <a:t>3</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B4</a:t>
                      </a:r>
                      <a:endParaRPr lang="es-CO" sz="1000" dirty="0"/>
                    </a:p>
                  </a:txBody>
                  <a:tcPr/>
                </a:tc>
                <a:extLst>
                  <a:ext uri="{0D108BD9-81ED-4DB2-BD59-A6C34878D82A}">
                    <a16:rowId xmlns:a16="http://schemas.microsoft.com/office/drawing/2014/main" val="882970740"/>
                  </a:ext>
                </a:extLst>
              </a:tr>
              <a:tr h="275695">
                <a:tc>
                  <a:txBody>
                    <a:bodyPr/>
                    <a:lstStyle/>
                    <a:p>
                      <a:pPr algn="ctr"/>
                      <a:r>
                        <a:rPr lang="es-CO" sz="1000" dirty="0"/>
                        <a:t>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5</a:t>
                      </a:r>
                    </a:p>
                  </a:txBody>
                  <a:tcPr/>
                </a:tc>
                <a:tc>
                  <a:txBody>
                    <a:bodyPr/>
                    <a:lstStyle/>
                    <a:p>
                      <a:pPr algn="ctr"/>
                      <a:r>
                        <a:rPr lang="es-CO" sz="1000" dirty="0" smtClean="0"/>
                        <a:t>6</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C5</a:t>
                      </a:r>
                      <a:endParaRPr lang="es-CO" sz="1000" dirty="0"/>
                    </a:p>
                  </a:txBody>
                  <a:tcPr/>
                </a:tc>
                <a:extLst>
                  <a:ext uri="{0D108BD9-81ED-4DB2-BD59-A6C34878D82A}">
                    <a16:rowId xmlns:a16="http://schemas.microsoft.com/office/drawing/2014/main" val="1189618642"/>
                  </a:ext>
                </a:extLst>
              </a:tr>
              <a:tr h="275695">
                <a:tc>
                  <a:txBody>
                    <a:bodyPr/>
                    <a:lstStyle/>
                    <a:p>
                      <a:pPr algn="ctr"/>
                      <a:r>
                        <a:rPr lang="es-CO" sz="1000" dirty="0"/>
                        <a:t>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smtClean="0"/>
                        <a:t>GST-</a:t>
                      </a:r>
                      <a:r>
                        <a:rPr lang="es-CO" sz="1000" dirty="0" err="1" smtClean="0"/>
                        <a:t>Ground</a:t>
                      </a:r>
                      <a:endParaRPr lang="es-CO" sz="1000" dirty="0"/>
                    </a:p>
                  </a:txBody>
                  <a:tcPr/>
                </a:tc>
                <a:tc>
                  <a:txBody>
                    <a:bodyPr/>
                    <a:lstStyle/>
                    <a:p>
                      <a:pPr algn="ctr"/>
                      <a:r>
                        <a:rPr lang="es-CO" sz="1000" dirty="0"/>
                        <a:t>6</a:t>
                      </a:r>
                    </a:p>
                  </a:txBody>
                  <a:tcPr/>
                </a:tc>
                <a:tc>
                  <a:txBody>
                    <a:bodyPr/>
                    <a:lstStyle/>
                    <a:p>
                      <a:pPr algn="ctr"/>
                      <a:r>
                        <a:rPr lang="es-CO" sz="1000" dirty="0" smtClean="0"/>
                        <a:t>5</a:t>
                      </a:r>
                      <a:endParaRPr lang="es-CO" sz="1000" dirty="0"/>
                    </a:p>
                  </a:txBody>
                  <a:tcPr/>
                </a:tc>
                <a:tc>
                  <a:txBody>
                    <a:bodyPr/>
                    <a:lstStyle/>
                    <a:p>
                      <a:pPr algn="ctr"/>
                      <a:r>
                        <a:rPr lang="es-CO" sz="1000" dirty="0" smtClean="0"/>
                        <a:t>--</a:t>
                      </a:r>
                      <a:endParaRPr lang="es-CO" sz="1000" dirty="0"/>
                    </a:p>
                  </a:txBody>
                  <a:tcPr/>
                </a:tc>
                <a:tc>
                  <a:txBody>
                    <a:bodyPr/>
                    <a:lstStyle/>
                    <a:p>
                      <a:pPr algn="ctr"/>
                      <a:r>
                        <a:rPr lang="es-CO" sz="1000" dirty="0" smtClean="0"/>
                        <a:t>C6</a:t>
                      </a:r>
                      <a:endParaRPr lang="es-CO" sz="1000" dirty="0"/>
                    </a:p>
                  </a:txBody>
                  <a:tcPr/>
                </a:tc>
                <a:extLst>
                  <a:ext uri="{0D108BD9-81ED-4DB2-BD59-A6C34878D82A}">
                    <a16:rowId xmlns:a16="http://schemas.microsoft.com/office/drawing/2014/main" val="1264637633"/>
                  </a:ext>
                </a:extLst>
              </a:tr>
              <a:tr h="275695">
                <a:tc>
                  <a:txBody>
                    <a:bodyPr/>
                    <a:lstStyle/>
                    <a:p>
                      <a:pPr algn="ctr"/>
                      <a:r>
                        <a:rPr lang="es-CO" sz="1000" dirty="0"/>
                        <a:t>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UST</a:t>
                      </a:r>
                    </a:p>
                  </a:txBody>
                  <a:tcPr/>
                </a:tc>
                <a:tc>
                  <a:txBody>
                    <a:bodyPr/>
                    <a:lstStyle/>
                    <a:p>
                      <a:pPr algn="ctr"/>
                      <a:r>
                        <a:rPr lang="es-CO" sz="1000" dirty="0"/>
                        <a:t>1</a:t>
                      </a:r>
                    </a:p>
                  </a:txBody>
                  <a:tcPr/>
                </a:tc>
                <a:tc>
                  <a:txBody>
                    <a:bodyPr/>
                    <a:lstStyle/>
                    <a:p>
                      <a:pPr algn="ctr"/>
                      <a:r>
                        <a:rPr lang="es-CO" sz="1000" dirty="0" smtClean="0"/>
                        <a:t>--</a:t>
                      </a:r>
                      <a:endParaRPr lang="es-CO" sz="1000" dirty="0"/>
                    </a:p>
                  </a:txBody>
                  <a:tcPr/>
                </a:tc>
                <a:tc>
                  <a:txBody>
                    <a:bodyPr/>
                    <a:lstStyle/>
                    <a:p>
                      <a:pPr algn="ctr"/>
                      <a:r>
                        <a:rPr lang="es-CO" sz="1000" dirty="0" smtClean="0"/>
                        <a:t>2</a:t>
                      </a:r>
                      <a:endParaRPr lang="es-CO" sz="1000" dirty="0"/>
                    </a:p>
                  </a:txBody>
                  <a:tcPr/>
                </a:tc>
                <a:tc>
                  <a:txBody>
                    <a:bodyPr/>
                    <a:lstStyle/>
                    <a:p>
                      <a:pPr algn="ctr"/>
                      <a:r>
                        <a:rPr lang="es-CO" sz="1000" dirty="0" smtClean="0"/>
                        <a:t>A1-A2</a:t>
                      </a:r>
                      <a:endParaRPr lang="es-CO" sz="1000" dirty="0"/>
                    </a:p>
                  </a:txBody>
                  <a:tcPr/>
                </a:tc>
                <a:extLst>
                  <a:ext uri="{0D108BD9-81ED-4DB2-BD59-A6C34878D82A}">
                    <a16:rowId xmlns:a16="http://schemas.microsoft.com/office/drawing/2014/main" val="1062262978"/>
                  </a:ext>
                </a:extLst>
              </a:tr>
              <a:tr h="275695">
                <a:tc>
                  <a:txBody>
                    <a:bodyPr/>
                    <a:lstStyle/>
                    <a:p>
                      <a:pPr algn="ctr"/>
                      <a:r>
                        <a:rPr lang="es-CO" sz="1000" dirty="0"/>
                        <a:t>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UST</a:t>
                      </a:r>
                    </a:p>
                  </a:txBody>
                  <a:tcPr/>
                </a:tc>
                <a:tc>
                  <a:txBody>
                    <a:bodyPr/>
                    <a:lstStyle/>
                    <a:p>
                      <a:pPr algn="ctr"/>
                      <a:r>
                        <a:rPr lang="es-CO" sz="1000" dirty="0"/>
                        <a:t>3</a:t>
                      </a:r>
                    </a:p>
                  </a:txBody>
                  <a:tcPr/>
                </a:tc>
                <a:tc>
                  <a:txBody>
                    <a:bodyPr/>
                    <a:lstStyle/>
                    <a:p>
                      <a:pPr algn="ctr"/>
                      <a:r>
                        <a:rPr lang="es-CO" sz="1000" dirty="0" smtClean="0"/>
                        <a:t>--</a:t>
                      </a:r>
                      <a:endParaRPr lang="es-CO" sz="1000" dirty="0"/>
                    </a:p>
                  </a:txBody>
                  <a:tcPr/>
                </a:tc>
                <a:tc>
                  <a:txBody>
                    <a:bodyPr/>
                    <a:lstStyle/>
                    <a:p>
                      <a:pPr algn="ctr"/>
                      <a:r>
                        <a:rPr lang="es-CO" sz="1000" dirty="0" smtClean="0"/>
                        <a:t>4</a:t>
                      </a:r>
                      <a:endParaRPr lang="es-CO" sz="1000" dirty="0"/>
                    </a:p>
                  </a:txBody>
                  <a:tcPr/>
                </a:tc>
                <a:tc>
                  <a:txBody>
                    <a:bodyPr/>
                    <a:lstStyle/>
                    <a:p>
                      <a:pPr algn="ctr"/>
                      <a:r>
                        <a:rPr lang="es-CO" sz="1000" dirty="0" smtClean="0"/>
                        <a:t>B3-B4</a:t>
                      </a:r>
                      <a:endParaRPr lang="es-CO" sz="1000" dirty="0"/>
                    </a:p>
                  </a:txBody>
                  <a:tcPr/>
                </a:tc>
                <a:extLst>
                  <a:ext uri="{0D108BD9-81ED-4DB2-BD59-A6C34878D82A}">
                    <a16:rowId xmlns:a16="http://schemas.microsoft.com/office/drawing/2014/main" val="3439226623"/>
                  </a:ext>
                </a:extLst>
              </a:tr>
              <a:tr h="275695">
                <a:tc>
                  <a:txBody>
                    <a:bodyPr/>
                    <a:lstStyle/>
                    <a:p>
                      <a:pPr algn="ctr"/>
                      <a:r>
                        <a:rPr lang="es-CO" sz="1000" dirty="0"/>
                        <a:t>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Abierto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00" dirty="0"/>
                        <a:t>UST</a:t>
                      </a:r>
                    </a:p>
                  </a:txBody>
                  <a:tcPr/>
                </a:tc>
                <a:tc>
                  <a:txBody>
                    <a:bodyPr/>
                    <a:lstStyle/>
                    <a:p>
                      <a:pPr algn="ctr"/>
                      <a:r>
                        <a:rPr lang="es-CO" sz="1000" dirty="0"/>
                        <a:t>5</a:t>
                      </a:r>
                    </a:p>
                  </a:txBody>
                  <a:tcPr/>
                </a:tc>
                <a:tc>
                  <a:txBody>
                    <a:bodyPr/>
                    <a:lstStyle/>
                    <a:p>
                      <a:pPr algn="ctr"/>
                      <a:r>
                        <a:rPr lang="es-CO" sz="1000" dirty="0" smtClean="0"/>
                        <a:t>--</a:t>
                      </a:r>
                      <a:endParaRPr lang="es-CO" sz="1000" dirty="0"/>
                    </a:p>
                  </a:txBody>
                  <a:tcPr/>
                </a:tc>
                <a:tc>
                  <a:txBody>
                    <a:bodyPr/>
                    <a:lstStyle/>
                    <a:p>
                      <a:pPr algn="ctr"/>
                      <a:r>
                        <a:rPr lang="es-CO" sz="1000" dirty="0" smtClean="0"/>
                        <a:t>6</a:t>
                      </a:r>
                      <a:endParaRPr lang="es-CO" sz="1000" dirty="0"/>
                    </a:p>
                  </a:txBody>
                  <a:tcPr/>
                </a:tc>
                <a:tc>
                  <a:txBody>
                    <a:bodyPr/>
                    <a:lstStyle/>
                    <a:p>
                      <a:pPr algn="ctr"/>
                      <a:r>
                        <a:rPr lang="es-CO" sz="1000" dirty="0" smtClean="0"/>
                        <a:t>C5-C6</a:t>
                      </a:r>
                      <a:endParaRPr lang="es-CO" sz="1000" dirty="0"/>
                    </a:p>
                  </a:txBody>
                  <a:tcPr/>
                </a:tc>
                <a:extLst>
                  <a:ext uri="{0D108BD9-81ED-4DB2-BD59-A6C34878D82A}">
                    <a16:rowId xmlns:a16="http://schemas.microsoft.com/office/drawing/2014/main" val="659839766"/>
                  </a:ext>
                </a:extLst>
              </a:tr>
            </a:tbl>
          </a:graphicData>
        </a:graphic>
      </p:graphicFrame>
      <p:sp>
        <p:nvSpPr>
          <p:cNvPr id="184" name="Shape 71">
            <a:extLst>
              <a:ext uri="{FF2B5EF4-FFF2-40B4-BE49-F238E27FC236}">
                <a16:creationId xmlns:a16="http://schemas.microsoft.com/office/drawing/2014/main" id="{A9B3CCF4-6174-45BB-B4C7-C4B4375546BB}"/>
              </a:ext>
            </a:extLst>
          </p:cNvPr>
          <p:cNvSpPr txBox="1"/>
          <p:nvPr/>
        </p:nvSpPr>
        <p:spPr>
          <a:xfrm>
            <a:off x="195082" y="1148657"/>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u="sng" dirty="0" smtClean="0">
                <a:solidFill>
                  <a:srgbClr val="000000"/>
                </a:solidFill>
                <a:latin typeface="Arial"/>
              </a:rPr>
              <a:t>Celdas - Media Tensión</a:t>
            </a:r>
            <a:endParaRPr kumimoji="0" lang="es-MX" sz="1600" i="0" u="sng" strike="noStrike" kern="1200" cap="none" spc="0" normalizeH="0" baseline="0" noProof="0" dirty="0">
              <a:ln>
                <a:noFill/>
              </a:ln>
              <a:solidFill>
                <a:srgbClr val="000000"/>
              </a:solidFill>
              <a:effectLst/>
              <a:uLnTx/>
              <a:uFillTx/>
              <a:latin typeface="Arial"/>
            </a:endParaRPr>
          </a:p>
        </p:txBody>
      </p:sp>
      <p:sp>
        <p:nvSpPr>
          <p:cNvPr id="185" name="CuadroTexto 184">
            <a:extLst>
              <a:ext uri="{FF2B5EF4-FFF2-40B4-BE49-F238E27FC236}">
                <a16:creationId xmlns:a16="http://schemas.microsoft.com/office/drawing/2014/main" id="{FD8C90A1-CA69-4277-92B5-7367725985A0}"/>
              </a:ext>
            </a:extLst>
          </p:cNvPr>
          <p:cNvSpPr txBox="1"/>
          <p:nvPr/>
        </p:nvSpPr>
        <p:spPr>
          <a:xfrm>
            <a:off x="2294605" y="1773893"/>
            <a:ext cx="1007979" cy="400110"/>
          </a:xfrm>
          <a:prstGeom prst="rect">
            <a:avLst/>
          </a:prstGeom>
          <a:noFill/>
          <a:ln w="19050">
            <a:solidFill>
              <a:schemeClr val="accent1"/>
            </a:solidFill>
          </a:ln>
        </p:spPr>
        <p:txBody>
          <a:bodyPr wrap="square" rtlCol="0">
            <a:spAutoFit/>
          </a:bodyPr>
          <a:lstStyle/>
          <a:p>
            <a:r>
              <a:rPr lang="es-CO" sz="1000" b="1" dirty="0"/>
              <a:t>Terminales</a:t>
            </a:r>
          </a:p>
          <a:p>
            <a:r>
              <a:rPr lang="es-CO" sz="1000" b="1" dirty="0"/>
              <a:t>1 - 3 - 5</a:t>
            </a:r>
          </a:p>
        </p:txBody>
      </p:sp>
      <p:sp>
        <p:nvSpPr>
          <p:cNvPr id="186" name="CuadroTexto 185">
            <a:extLst>
              <a:ext uri="{FF2B5EF4-FFF2-40B4-BE49-F238E27FC236}">
                <a16:creationId xmlns:a16="http://schemas.microsoft.com/office/drawing/2014/main" id="{1153CE1F-3604-428C-888D-A3C904C78D93}"/>
              </a:ext>
            </a:extLst>
          </p:cNvPr>
          <p:cNvSpPr txBox="1"/>
          <p:nvPr/>
        </p:nvSpPr>
        <p:spPr>
          <a:xfrm>
            <a:off x="2300439" y="3091417"/>
            <a:ext cx="1007979" cy="400110"/>
          </a:xfrm>
          <a:prstGeom prst="rect">
            <a:avLst/>
          </a:prstGeom>
          <a:noFill/>
          <a:ln w="19050">
            <a:solidFill>
              <a:schemeClr val="accent1"/>
            </a:solidFill>
          </a:ln>
        </p:spPr>
        <p:txBody>
          <a:bodyPr wrap="square" rtlCol="0">
            <a:spAutoFit/>
          </a:bodyPr>
          <a:lstStyle/>
          <a:p>
            <a:r>
              <a:rPr lang="es-CO" sz="1000" b="1" dirty="0"/>
              <a:t>Terminales</a:t>
            </a:r>
          </a:p>
          <a:p>
            <a:r>
              <a:rPr lang="es-CO" sz="1000" b="1" dirty="0"/>
              <a:t>2 - 4 - 6</a:t>
            </a:r>
          </a:p>
        </p:txBody>
      </p:sp>
      <p:sp>
        <p:nvSpPr>
          <p:cNvPr id="187" name="Shape 71">
            <a:extLst>
              <a:ext uri="{FF2B5EF4-FFF2-40B4-BE49-F238E27FC236}">
                <a16:creationId xmlns:a16="http://schemas.microsoft.com/office/drawing/2014/main" id="{9CA6376E-4A0D-432C-9AD7-438EB87B225C}"/>
              </a:ext>
            </a:extLst>
          </p:cNvPr>
          <p:cNvSpPr txBox="1"/>
          <p:nvPr/>
        </p:nvSpPr>
        <p:spPr>
          <a:xfrm>
            <a:off x="627274" y="703853"/>
            <a:ext cx="285334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noProof="0" dirty="0" smtClean="0">
                <a:solidFill>
                  <a:srgbClr val="000000"/>
                </a:solidFill>
                <a:latin typeface="Arial"/>
              </a:rPr>
              <a:t>Vacío (conexiones)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841959580"/>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1">
            <a:extLst>
              <a:ext uri="{FF2B5EF4-FFF2-40B4-BE49-F238E27FC236}">
                <a16:creationId xmlns:a16="http://schemas.microsoft.com/office/drawing/2014/main" id="{9CA6376E-4A0D-432C-9AD7-438EB87B225C}"/>
              </a:ext>
            </a:extLst>
          </p:cNvPr>
          <p:cNvSpPr txBox="1"/>
          <p:nvPr/>
        </p:nvSpPr>
        <p:spPr>
          <a:xfrm>
            <a:off x="853418" y="703853"/>
            <a:ext cx="525241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dirty="0" smtClean="0">
                <a:solidFill>
                  <a:srgbClr val="000000"/>
                </a:solidFill>
                <a:latin typeface="Arial"/>
              </a:rPr>
              <a:t>Vacío (resultados)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7" name="Title 1">
            <a:extLst>
              <a:ext uri="{FF2B5EF4-FFF2-40B4-BE49-F238E27FC236}">
                <a16:creationId xmlns:a16="http://schemas.microsoft.com/office/drawing/2014/main" id="{F43F7079-61E7-4D3F-8D52-2A0CA05FDF7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Conexiones</a:t>
            </a:r>
            <a:r>
              <a:rPr lang="en-GB" kern="0" dirty="0" smtClean="0"/>
              <a:t> - </a:t>
            </a:r>
            <a:r>
              <a:rPr lang="en-GB" kern="0" dirty="0" err="1" smtClean="0"/>
              <a:t>Análisis</a:t>
            </a:r>
            <a:r>
              <a:rPr lang="en-GB" kern="0" dirty="0" smtClean="0"/>
              <a:t> de </a:t>
            </a:r>
            <a:r>
              <a:rPr lang="en-GB" kern="0" dirty="0" err="1" smtClean="0"/>
              <a:t>Resultados</a:t>
            </a:r>
            <a:endParaRPr lang="en-GB" kern="0" dirty="0"/>
          </a:p>
        </p:txBody>
      </p:sp>
      <p:sp>
        <p:nvSpPr>
          <p:cNvPr id="8" name="Content Placeholder 2"/>
          <p:cNvSpPr>
            <a:spLocks noGrp="1"/>
          </p:cNvSpPr>
          <p:nvPr>
            <p:ph idx="4294967295"/>
          </p:nvPr>
        </p:nvSpPr>
        <p:spPr>
          <a:xfrm>
            <a:off x="1069974" y="1210968"/>
            <a:ext cx="7287445" cy="3793651"/>
          </a:xfrm>
          <a:prstGeom prst="rect">
            <a:avLst/>
          </a:prstGeom>
        </p:spPr>
        <p:txBody>
          <a:bodyPr/>
          <a:lstStyle/>
          <a:p>
            <a:r>
              <a:rPr lang="en-GB" altLang="sv-SE" dirty="0" err="1" smtClean="0"/>
              <a:t>Pruebas</a:t>
            </a:r>
            <a:r>
              <a:rPr lang="en-GB" altLang="sv-SE" dirty="0" smtClean="0"/>
              <a:t> 1-6</a:t>
            </a:r>
            <a:endParaRPr lang="en-US" altLang="sv-SE" dirty="0"/>
          </a:p>
          <a:p>
            <a:pPr lvl="1"/>
            <a:r>
              <a:rPr lang="en-US" altLang="sv-SE" sz="1600" dirty="0" smtClean="0"/>
              <a:t>Los </a:t>
            </a:r>
            <a:r>
              <a:rPr lang="en-US" altLang="sv-SE" sz="1600" dirty="0" err="1" smtClean="0"/>
              <a:t>elementos</a:t>
            </a:r>
            <a:r>
              <a:rPr lang="en-US" altLang="sv-SE" sz="1600" dirty="0" smtClean="0"/>
              <a:t> </a:t>
            </a:r>
            <a:r>
              <a:rPr lang="en-US" altLang="sv-SE" sz="1600" dirty="0" err="1" smtClean="0"/>
              <a:t>evaluados</a:t>
            </a:r>
            <a:r>
              <a:rPr lang="en-US" altLang="sv-SE" sz="1600" dirty="0" smtClean="0"/>
              <a:t> son: bushings, </a:t>
            </a:r>
            <a:r>
              <a:rPr lang="en-US" altLang="sv-SE" sz="1600" dirty="0" err="1" smtClean="0"/>
              <a:t>condensador</a:t>
            </a:r>
            <a:r>
              <a:rPr lang="en-US" altLang="sv-SE" sz="1600" dirty="0" smtClean="0"/>
              <a:t> </a:t>
            </a:r>
            <a:r>
              <a:rPr lang="en-US" altLang="sv-SE" sz="1600" dirty="0" err="1" smtClean="0"/>
              <a:t>en</a:t>
            </a:r>
            <a:r>
              <a:rPr lang="en-US" altLang="sv-SE" sz="1600" dirty="0" smtClean="0"/>
              <a:t> </a:t>
            </a:r>
            <a:r>
              <a:rPr lang="en-US" altLang="sv-SE" sz="1600" dirty="0" err="1" smtClean="0"/>
              <a:t>paralelo</a:t>
            </a:r>
            <a:r>
              <a:rPr lang="en-US" altLang="sv-SE" sz="1600" dirty="0" smtClean="0"/>
              <a:t>, </a:t>
            </a:r>
            <a:r>
              <a:rPr lang="en-US" altLang="sv-SE" sz="1600" dirty="0" err="1" smtClean="0"/>
              <a:t>varilla</a:t>
            </a:r>
            <a:r>
              <a:rPr lang="en-US" altLang="sv-SE" sz="1600" dirty="0" smtClean="0"/>
              <a:t> de </a:t>
            </a:r>
            <a:r>
              <a:rPr lang="en-US" altLang="sv-SE" sz="1600" dirty="0" err="1" smtClean="0"/>
              <a:t>accionamiento</a:t>
            </a:r>
            <a:r>
              <a:rPr lang="en-US" altLang="sv-SE" sz="1600" dirty="0"/>
              <a:t> </a:t>
            </a:r>
            <a:r>
              <a:rPr lang="en-US" altLang="sv-SE" sz="1600" dirty="0" smtClean="0"/>
              <a:t>y </a:t>
            </a:r>
            <a:r>
              <a:rPr lang="en-US" altLang="sv-SE" sz="1600" dirty="0" err="1" smtClean="0"/>
              <a:t>aislador</a:t>
            </a:r>
            <a:r>
              <a:rPr lang="en-US" altLang="sv-SE" sz="1600" dirty="0" smtClean="0"/>
              <a:t> </a:t>
            </a:r>
            <a:r>
              <a:rPr lang="en-US" altLang="sv-SE" sz="1600" dirty="0" err="1" smtClean="0"/>
              <a:t>soporte</a:t>
            </a:r>
            <a:r>
              <a:rPr lang="en-US" altLang="sv-SE" sz="1600" dirty="0"/>
              <a:t>.</a:t>
            </a:r>
            <a:r>
              <a:rPr lang="en-US" altLang="sv-SE" sz="1600" dirty="0" smtClean="0"/>
              <a:t> </a:t>
            </a:r>
            <a:endParaRPr lang="en-US" altLang="sv-SE" sz="1600" dirty="0"/>
          </a:p>
          <a:p>
            <a:pPr lvl="1"/>
            <a:r>
              <a:rPr lang="en-US" sz="1600" dirty="0" err="1" smtClean="0"/>
              <a:t>Comparar</a:t>
            </a:r>
            <a:r>
              <a:rPr lang="en-US" sz="1600" dirty="0" smtClean="0"/>
              <a:t> </a:t>
            </a:r>
            <a:r>
              <a:rPr lang="en-US" sz="1600" dirty="0" err="1" smtClean="0"/>
              <a:t>pérdidas</a:t>
            </a:r>
            <a:r>
              <a:rPr lang="en-US" sz="1600" dirty="0" smtClean="0"/>
              <a:t> </a:t>
            </a:r>
            <a:r>
              <a:rPr lang="en-US" sz="1600" dirty="0" err="1" smtClean="0"/>
              <a:t>en</a:t>
            </a:r>
            <a:r>
              <a:rPr lang="en-US" sz="1600" dirty="0" smtClean="0"/>
              <a:t> </a:t>
            </a:r>
            <a:r>
              <a:rPr lang="en-US" sz="1600" dirty="0" err="1" smtClean="0"/>
              <a:t>pruebas</a:t>
            </a:r>
            <a:r>
              <a:rPr lang="en-US" sz="1600" dirty="0" smtClean="0"/>
              <a:t> 1, 3 y 5</a:t>
            </a:r>
          </a:p>
          <a:p>
            <a:pPr lvl="1"/>
            <a:r>
              <a:rPr lang="en-US" sz="1600" dirty="0" err="1"/>
              <a:t>Comparar</a:t>
            </a:r>
            <a:r>
              <a:rPr lang="en-US" sz="1600" dirty="0"/>
              <a:t> </a:t>
            </a:r>
            <a:r>
              <a:rPr lang="en-US" sz="1600" dirty="0" err="1"/>
              <a:t>pérdidas</a:t>
            </a:r>
            <a:r>
              <a:rPr lang="en-US" sz="1600" dirty="0"/>
              <a:t> </a:t>
            </a:r>
            <a:r>
              <a:rPr lang="en-US" sz="1600" dirty="0" err="1"/>
              <a:t>en</a:t>
            </a:r>
            <a:r>
              <a:rPr lang="en-US" sz="1600" dirty="0"/>
              <a:t> </a:t>
            </a:r>
            <a:r>
              <a:rPr lang="en-US" sz="1600" dirty="0" err="1"/>
              <a:t>pruebas</a:t>
            </a:r>
            <a:r>
              <a:rPr lang="en-US" sz="1600" dirty="0"/>
              <a:t> </a:t>
            </a:r>
            <a:r>
              <a:rPr lang="en-US" sz="1600" dirty="0" smtClean="0"/>
              <a:t>2, 4 </a:t>
            </a:r>
            <a:r>
              <a:rPr lang="en-US" sz="1600" dirty="0"/>
              <a:t>y </a:t>
            </a:r>
            <a:r>
              <a:rPr lang="en-US" sz="1600" dirty="0" smtClean="0"/>
              <a:t>6</a:t>
            </a:r>
            <a:endParaRPr lang="en-US" sz="1600" dirty="0"/>
          </a:p>
          <a:p>
            <a:pPr lvl="1"/>
            <a:r>
              <a:rPr lang="en-US" sz="1600" dirty="0" err="1"/>
              <a:t>Comparar</a:t>
            </a:r>
            <a:r>
              <a:rPr lang="en-US" sz="1600" dirty="0"/>
              <a:t> </a:t>
            </a:r>
            <a:r>
              <a:rPr lang="en-US" sz="1600" dirty="0" err="1"/>
              <a:t>pérdidas</a:t>
            </a:r>
            <a:r>
              <a:rPr lang="en-US" sz="1600" dirty="0"/>
              <a:t> entre </a:t>
            </a:r>
            <a:r>
              <a:rPr lang="en-US" sz="1600" dirty="0" err="1"/>
              <a:t>fases</a:t>
            </a:r>
            <a:r>
              <a:rPr lang="en-US" sz="1600" dirty="0"/>
              <a:t>, </a:t>
            </a:r>
            <a:r>
              <a:rPr lang="en-US" sz="1600" dirty="0" err="1"/>
              <a:t>tendencias</a:t>
            </a:r>
            <a:r>
              <a:rPr lang="en-US" sz="1600" dirty="0"/>
              <a:t> y </a:t>
            </a:r>
            <a:r>
              <a:rPr lang="en-US" sz="1600" dirty="0" err="1"/>
              <a:t>equipos</a:t>
            </a:r>
            <a:r>
              <a:rPr lang="en-US" sz="1600" dirty="0"/>
              <a:t> </a:t>
            </a:r>
            <a:r>
              <a:rPr lang="en-US" sz="1600" dirty="0" err="1" smtClean="0"/>
              <a:t>similares</a:t>
            </a:r>
            <a:endParaRPr lang="en-GB" sz="1600" dirty="0"/>
          </a:p>
          <a:p>
            <a:r>
              <a:rPr lang="en-GB" dirty="0" err="1" smtClean="0"/>
              <a:t>Cámaras</a:t>
            </a:r>
            <a:r>
              <a:rPr lang="en-GB" dirty="0" smtClean="0"/>
              <a:t> 7-9 “sin </a:t>
            </a:r>
            <a:r>
              <a:rPr lang="en-GB" dirty="0" err="1" smtClean="0"/>
              <a:t>condensadores</a:t>
            </a:r>
            <a:r>
              <a:rPr lang="en-GB" dirty="0" smtClean="0"/>
              <a:t>” </a:t>
            </a:r>
            <a:endParaRPr lang="en-US" altLang="sv-SE" dirty="0"/>
          </a:p>
          <a:p>
            <a:pPr lvl="1"/>
            <a:r>
              <a:rPr lang="en-US" altLang="sv-SE" sz="1600" dirty="0" err="1" smtClean="0"/>
              <a:t>En</a:t>
            </a:r>
            <a:r>
              <a:rPr lang="en-US" altLang="sv-SE" sz="1600" dirty="0" smtClean="0"/>
              <a:t> </a:t>
            </a:r>
            <a:r>
              <a:rPr lang="en-US" altLang="sv-SE" sz="1600" dirty="0" err="1" smtClean="0"/>
              <a:t>condiciones</a:t>
            </a:r>
            <a:r>
              <a:rPr lang="en-US" altLang="sv-SE" sz="1600" dirty="0" smtClean="0"/>
              <a:t> </a:t>
            </a:r>
            <a:r>
              <a:rPr lang="en-US" altLang="sv-SE" sz="1600" dirty="0" err="1" smtClean="0"/>
              <a:t>normales</a:t>
            </a:r>
            <a:r>
              <a:rPr lang="en-US" altLang="sv-SE" sz="1600" dirty="0" smtClean="0"/>
              <a:t> (sin </a:t>
            </a:r>
            <a:r>
              <a:rPr lang="en-US" altLang="sv-SE" sz="1600" dirty="0" err="1" smtClean="0"/>
              <a:t>humedad</a:t>
            </a:r>
            <a:r>
              <a:rPr lang="en-US" altLang="sv-SE" sz="1600" dirty="0" smtClean="0"/>
              <a:t>), las </a:t>
            </a:r>
            <a:r>
              <a:rPr lang="en-US" altLang="sv-SE" sz="1600" dirty="0" err="1" smtClean="0"/>
              <a:t>pérdidas</a:t>
            </a:r>
            <a:r>
              <a:rPr lang="en-US" altLang="sv-SE" sz="1600" dirty="0" smtClean="0"/>
              <a:t> </a:t>
            </a:r>
            <a:r>
              <a:rPr lang="en-US" altLang="sv-SE" sz="1600" dirty="0" err="1" smtClean="0"/>
              <a:t>deben</a:t>
            </a:r>
            <a:r>
              <a:rPr lang="en-US" altLang="sv-SE" sz="1600" dirty="0" smtClean="0"/>
              <a:t> </a:t>
            </a:r>
            <a:r>
              <a:rPr lang="en-US" altLang="sv-SE" sz="1600" dirty="0" err="1" smtClean="0"/>
              <a:t>ser</a:t>
            </a:r>
            <a:r>
              <a:rPr lang="en-US" altLang="sv-SE" sz="1600" dirty="0" smtClean="0"/>
              <a:t> </a:t>
            </a:r>
            <a:r>
              <a:rPr lang="en-US" altLang="sv-SE" sz="1600" dirty="0" err="1" smtClean="0"/>
              <a:t>muy</a:t>
            </a:r>
            <a:r>
              <a:rPr lang="en-US" altLang="sv-SE" sz="1600" dirty="0" smtClean="0"/>
              <a:t> </a:t>
            </a:r>
            <a:r>
              <a:rPr lang="en-US" altLang="sv-SE" sz="1600" dirty="0" err="1" smtClean="0"/>
              <a:t>bajas</a:t>
            </a:r>
            <a:r>
              <a:rPr lang="en-US" altLang="sv-SE" sz="1600" dirty="0"/>
              <a:t> </a:t>
            </a:r>
            <a:r>
              <a:rPr lang="en-US" altLang="sv-SE" sz="1600" dirty="0" smtClean="0"/>
              <a:t>(</a:t>
            </a:r>
            <a:r>
              <a:rPr lang="en-US" altLang="sv-SE" sz="1600" dirty="0" err="1" smtClean="0"/>
              <a:t>cercanas</a:t>
            </a:r>
            <a:r>
              <a:rPr lang="en-US" altLang="sv-SE" sz="1600" dirty="0" smtClean="0"/>
              <a:t> a cero) </a:t>
            </a:r>
            <a:endParaRPr lang="en-US" altLang="sv-SE" sz="1600" dirty="0"/>
          </a:p>
          <a:p>
            <a:pPr lvl="1"/>
            <a:r>
              <a:rPr lang="en-US" sz="1600" dirty="0" err="1" smtClean="0"/>
              <a:t>Altas</a:t>
            </a:r>
            <a:r>
              <a:rPr lang="en-US" sz="1600" dirty="0" smtClean="0"/>
              <a:t> </a:t>
            </a:r>
            <a:r>
              <a:rPr lang="en-US" sz="1600" dirty="0" err="1" smtClean="0"/>
              <a:t>pérdidas</a:t>
            </a:r>
            <a:r>
              <a:rPr lang="en-US" sz="1600" dirty="0" smtClean="0"/>
              <a:t> </a:t>
            </a:r>
            <a:r>
              <a:rPr lang="en-US" sz="1600" dirty="0" err="1" smtClean="0"/>
              <a:t>indican</a:t>
            </a:r>
            <a:r>
              <a:rPr lang="en-US" sz="1600" dirty="0" smtClean="0"/>
              <a:t> </a:t>
            </a:r>
            <a:r>
              <a:rPr lang="en-US" sz="1600" dirty="0" err="1" smtClean="0"/>
              <a:t>defectos</a:t>
            </a:r>
            <a:r>
              <a:rPr lang="en-US" sz="1600" dirty="0" smtClean="0"/>
              <a:t> </a:t>
            </a:r>
            <a:r>
              <a:rPr lang="en-US" sz="1600" dirty="0" err="1" smtClean="0"/>
              <a:t>en</a:t>
            </a:r>
            <a:r>
              <a:rPr lang="en-US" sz="1600" dirty="0" smtClean="0"/>
              <a:t> la </a:t>
            </a:r>
            <a:r>
              <a:rPr lang="en-US" sz="1600" dirty="0" err="1" smtClean="0"/>
              <a:t>botella</a:t>
            </a:r>
            <a:r>
              <a:rPr lang="en-US" sz="1600" dirty="0" smtClean="0"/>
              <a:t> de </a:t>
            </a:r>
            <a:r>
              <a:rPr lang="en-US" sz="1600" dirty="0" err="1" smtClean="0"/>
              <a:t>vacío</a:t>
            </a:r>
            <a:r>
              <a:rPr lang="en-US" sz="1600" dirty="0" smtClean="0"/>
              <a:t> y/o </a:t>
            </a:r>
            <a:r>
              <a:rPr lang="en-US" sz="1600" dirty="0" err="1" smtClean="0"/>
              <a:t>superficie</a:t>
            </a:r>
            <a:r>
              <a:rPr lang="en-US" sz="1600" dirty="0" smtClean="0"/>
              <a:t> </a:t>
            </a:r>
            <a:r>
              <a:rPr lang="en-US" sz="1600" dirty="0" err="1" smtClean="0"/>
              <a:t>contaminada</a:t>
            </a:r>
            <a:r>
              <a:rPr lang="en-US" sz="1600" dirty="0" smtClean="0"/>
              <a:t>  </a:t>
            </a:r>
          </a:p>
          <a:p>
            <a:pPr marL="549275" lvl="1"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2395199240"/>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Casos</a:t>
            </a:r>
            <a:r>
              <a:rPr lang="en-GB" dirty="0"/>
              <a:t> de </a:t>
            </a:r>
            <a:r>
              <a:rPr lang="en-GB" dirty="0" err="1"/>
              <a:t>Estudio</a:t>
            </a:r>
            <a:endParaRPr lang="en-GB" dirty="0"/>
          </a:p>
        </p:txBody>
      </p:sp>
    </p:spTree>
    <p:extLst>
      <p:ext uri="{BB962C8B-B14F-4D97-AF65-F5344CB8AC3E}">
        <p14:creationId xmlns:p14="http://schemas.microsoft.com/office/powerpoint/2010/main" val="1256694111"/>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848B827-979F-4955-846F-418224E0C6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Casos</a:t>
            </a:r>
            <a:r>
              <a:rPr lang="en-GB" kern="0" dirty="0"/>
              <a:t> de </a:t>
            </a:r>
            <a:r>
              <a:rPr lang="en-GB" kern="0" dirty="0" err="1"/>
              <a:t>Estudio</a:t>
            </a:r>
            <a:endParaRPr lang="en-GB" kern="0" dirty="0"/>
          </a:p>
        </p:txBody>
      </p:sp>
      <p:sp>
        <p:nvSpPr>
          <p:cNvPr id="8" name="Shape 71">
            <a:extLst>
              <a:ext uri="{FF2B5EF4-FFF2-40B4-BE49-F238E27FC236}">
                <a16:creationId xmlns:a16="http://schemas.microsoft.com/office/drawing/2014/main" id="{A3509418-3888-4761-A971-7E3D40C3D8DB}"/>
              </a:ext>
            </a:extLst>
          </p:cNvPr>
          <p:cNvSpPr txBox="1"/>
          <p:nvPr/>
        </p:nvSpPr>
        <p:spPr>
          <a:xfrm>
            <a:off x="853417" y="890661"/>
            <a:ext cx="620614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u="sng" dirty="0" smtClean="0">
                <a:solidFill>
                  <a:srgbClr val="000000"/>
                </a:solidFill>
                <a:latin typeface="Arial"/>
              </a:rPr>
              <a:t>Caso 1</a:t>
            </a:r>
            <a:r>
              <a:rPr lang="es-MX" sz="2000" b="1" dirty="0" smtClean="0">
                <a:solidFill>
                  <a:srgbClr val="000000"/>
                </a:solidFill>
                <a:latin typeface="Arial"/>
              </a:rPr>
              <a:t>: Humedad </a:t>
            </a:r>
            <a:r>
              <a:rPr lang="es-MX" sz="2000" b="1" dirty="0">
                <a:solidFill>
                  <a:srgbClr val="000000"/>
                </a:solidFill>
                <a:latin typeface="Arial"/>
              </a:rPr>
              <a:t>- Varillas de Accionamiento</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pic>
        <p:nvPicPr>
          <p:cNvPr id="5" name="Imagen 4">
            <a:extLst>
              <a:ext uri="{FF2B5EF4-FFF2-40B4-BE49-F238E27FC236}">
                <a16:creationId xmlns:a16="http://schemas.microsoft.com/office/drawing/2014/main" id="{0228F0C1-1670-4658-AEAF-EA464412F5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5469" y="2170650"/>
            <a:ext cx="3145032" cy="2490802"/>
          </a:xfrm>
          <a:prstGeom prst="rect">
            <a:avLst/>
          </a:prstGeom>
          <a:ln w="25400">
            <a:solidFill>
              <a:srgbClr val="FF0000"/>
            </a:solidFill>
          </a:ln>
        </p:spPr>
      </p:pic>
      <p:pic>
        <p:nvPicPr>
          <p:cNvPr id="4" name="Imagen 3">
            <a:extLst>
              <a:ext uri="{FF2B5EF4-FFF2-40B4-BE49-F238E27FC236}">
                <a16:creationId xmlns:a16="http://schemas.microsoft.com/office/drawing/2014/main" id="{FC91FFB4-A4F9-4CD6-9320-3F9D708DE9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7129" y="1493400"/>
            <a:ext cx="3216035" cy="2973221"/>
          </a:xfrm>
          <a:prstGeom prst="rect">
            <a:avLst/>
          </a:prstGeom>
          <a:ln w="25400">
            <a:solidFill>
              <a:srgbClr val="FF0000"/>
            </a:solidFill>
          </a:ln>
        </p:spPr>
      </p:pic>
      <p:sp>
        <p:nvSpPr>
          <p:cNvPr id="6" name="Rectangle 3">
            <a:extLst>
              <a:ext uri="{FF2B5EF4-FFF2-40B4-BE49-F238E27FC236}">
                <a16:creationId xmlns:a16="http://schemas.microsoft.com/office/drawing/2014/main" id="{CE48376C-E7D6-4586-AB13-3AA58B2CEB0C}"/>
              </a:ext>
            </a:extLst>
          </p:cNvPr>
          <p:cNvSpPr txBox="1">
            <a:spLocks noChangeArrowheads="1"/>
          </p:cNvSpPr>
          <p:nvPr/>
        </p:nvSpPr>
        <p:spPr>
          <a:xfrm>
            <a:off x="385367" y="1419302"/>
            <a:ext cx="4832676" cy="65356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ES_tradnl" sz="1800" dirty="0"/>
              <a:t>Interruptor de mando y medio de extinción en aire comprimido 123 kV.</a:t>
            </a:r>
            <a:endParaRPr lang="en-US" altLang="sv-SE" kern="0" dirty="0"/>
          </a:p>
        </p:txBody>
      </p:sp>
    </p:spTree>
    <p:extLst>
      <p:ext uri="{BB962C8B-B14F-4D97-AF65-F5344CB8AC3E}">
        <p14:creationId xmlns:p14="http://schemas.microsoft.com/office/powerpoint/2010/main" val="1620423042"/>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848B827-979F-4955-846F-418224E0C6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Casos</a:t>
            </a:r>
            <a:r>
              <a:rPr lang="en-GB" kern="0" dirty="0"/>
              <a:t> de </a:t>
            </a:r>
            <a:r>
              <a:rPr lang="en-GB" kern="0" dirty="0" err="1"/>
              <a:t>Estudio</a:t>
            </a:r>
            <a:endParaRPr lang="en-GB" kern="0" dirty="0"/>
          </a:p>
        </p:txBody>
      </p:sp>
      <p:sp>
        <p:nvSpPr>
          <p:cNvPr id="12" name="Rectangle 3">
            <a:extLst>
              <a:ext uri="{FF2B5EF4-FFF2-40B4-BE49-F238E27FC236}">
                <a16:creationId xmlns:a16="http://schemas.microsoft.com/office/drawing/2014/main" id="{3E6555DD-0E45-471C-958E-F83E76361732}"/>
              </a:ext>
            </a:extLst>
          </p:cNvPr>
          <p:cNvSpPr txBox="1">
            <a:spLocks noChangeArrowheads="1"/>
          </p:cNvSpPr>
          <p:nvPr/>
        </p:nvSpPr>
        <p:spPr>
          <a:xfrm>
            <a:off x="352426" y="1419301"/>
            <a:ext cx="4810124" cy="1152449"/>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ES_tradnl" sz="1800" dirty="0"/>
              <a:t>Falla en fase B del interruptor (explosión). Se filtró humedad, a través de la red de aire comprimido.</a:t>
            </a:r>
            <a:endParaRPr lang="en-US" altLang="sv-SE" kern="0" dirty="0"/>
          </a:p>
        </p:txBody>
      </p:sp>
      <p:pic>
        <p:nvPicPr>
          <p:cNvPr id="2" name="Imagen 1">
            <a:extLst>
              <a:ext uri="{FF2B5EF4-FFF2-40B4-BE49-F238E27FC236}">
                <a16:creationId xmlns:a16="http://schemas.microsoft.com/office/drawing/2014/main" id="{0E8D184E-3111-4BEA-ADA6-878B592559A4}"/>
              </a:ext>
            </a:extLst>
          </p:cNvPr>
          <p:cNvPicPr>
            <a:picLocks noChangeAspect="1"/>
          </p:cNvPicPr>
          <p:nvPr/>
        </p:nvPicPr>
        <p:blipFill>
          <a:blip r:embed="rId3"/>
          <a:stretch>
            <a:fillRect/>
          </a:stretch>
        </p:blipFill>
        <p:spPr>
          <a:xfrm>
            <a:off x="208684" y="2425147"/>
            <a:ext cx="4700235" cy="2246243"/>
          </a:xfrm>
          <a:prstGeom prst="rect">
            <a:avLst/>
          </a:prstGeom>
          <a:ln w="25400">
            <a:solidFill>
              <a:schemeClr val="accent1"/>
            </a:solidFill>
          </a:ln>
        </p:spPr>
      </p:pic>
      <p:pic>
        <p:nvPicPr>
          <p:cNvPr id="7" name="gráficos3">
            <a:extLst>
              <a:ext uri="{FF2B5EF4-FFF2-40B4-BE49-F238E27FC236}">
                <a16:creationId xmlns:a16="http://schemas.microsoft.com/office/drawing/2014/main" id="{93814CD4-285B-485B-85AE-310E5FE59DC1}"/>
              </a:ext>
            </a:extLst>
          </p:cNvPr>
          <p:cNvPicPr/>
          <p:nvPr/>
        </p:nvPicPr>
        <p:blipFill>
          <a:blip r:embed="rId4">
            <a:lum/>
            <a:alphaModFix/>
          </a:blip>
          <a:srcRect/>
          <a:stretch>
            <a:fillRect/>
          </a:stretch>
        </p:blipFill>
        <p:spPr>
          <a:xfrm>
            <a:off x="5153903" y="1562973"/>
            <a:ext cx="3797196" cy="2689866"/>
          </a:xfrm>
          <a:prstGeom prst="rect">
            <a:avLst/>
          </a:prstGeom>
          <a:noFill/>
          <a:ln w="25400">
            <a:solidFill>
              <a:schemeClr val="accent1"/>
            </a:solidFill>
            <a:prstDash/>
          </a:ln>
        </p:spPr>
      </p:pic>
      <p:sp>
        <p:nvSpPr>
          <p:cNvPr id="10" name="Shape 71">
            <a:extLst>
              <a:ext uri="{FF2B5EF4-FFF2-40B4-BE49-F238E27FC236}">
                <a16:creationId xmlns:a16="http://schemas.microsoft.com/office/drawing/2014/main" id="{A3509418-3888-4761-A971-7E3D40C3D8DB}"/>
              </a:ext>
            </a:extLst>
          </p:cNvPr>
          <p:cNvSpPr txBox="1"/>
          <p:nvPr/>
        </p:nvSpPr>
        <p:spPr>
          <a:xfrm>
            <a:off x="853417" y="890661"/>
            <a:ext cx="620614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u="sng" dirty="0" smtClean="0">
                <a:solidFill>
                  <a:srgbClr val="000000"/>
                </a:solidFill>
                <a:latin typeface="Arial"/>
              </a:rPr>
              <a:t>Caso 1</a:t>
            </a:r>
            <a:r>
              <a:rPr lang="es-MX" sz="2000" b="1" dirty="0" smtClean="0">
                <a:solidFill>
                  <a:srgbClr val="000000"/>
                </a:solidFill>
                <a:latin typeface="Arial"/>
              </a:rPr>
              <a:t>: Humedad </a:t>
            </a:r>
            <a:r>
              <a:rPr lang="es-MX" sz="2000" b="1" dirty="0">
                <a:solidFill>
                  <a:srgbClr val="000000"/>
                </a:solidFill>
                <a:latin typeface="Arial"/>
              </a:rPr>
              <a:t>- Varillas de Accionamiento</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496458661"/>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848B827-979F-4955-846F-418224E0C6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Casos</a:t>
            </a:r>
            <a:r>
              <a:rPr lang="en-GB" kern="0" dirty="0"/>
              <a:t> de </a:t>
            </a:r>
            <a:r>
              <a:rPr lang="en-GB" kern="0" dirty="0" err="1"/>
              <a:t>Estudio</a:t>
            </a:r>
            <a:endParaRPr lang="en-GB" kern="0" dirty="0"/>
          </a:p>
        </p:txBody>
      </p:sp>
      <p:graphicFrame>
        <p:nvGraphicFramePr>
          <p:cNvPr id="18" name="Tabla 17">
            <a:extLst>
              <a:ext uri="{FF2B5EF4-FFF2-40B4-BE49-F238E27FC236}">
                <a16:creationId xmlns:a16="http://schemas.microsoft.com/office/drawing/2014/main" id="{77299E81-97CE-43D7-9CE4-E7568D662B0B}"/>
              </a:ext>
            </a:extLst>
          </p:cNvPr>
          <p:cNvGraphicFramePr>
            <a:graphicFrameLocks noGrp="1"/>
          </p:cNvGraphicFramePr>
          <p:nvPr>
            <p:extLst>
              <p:ext uri="{D42A27DB-BD31-4B8C-83A1-F6EECF244321}">
                <p14:modId xmlns:p14="http://schemas.microsoft.com/office/powerpoint/2010/main" val="3698973009"/>
              </p:ext>
            </p:extLst>
          </p:nvPr>
        </p:nvGraphicFramePr>
        <p:xfrm>
          <a:off x="585625" y="1504800"/>
          <a:ext cx="4582275" cy="3048000"/>
        </p:xfrm>
        <a:graphic>
          <a:graphicData uri="http://schemas.openxmlformats.org/drawingml/2006/table">
            <a:tbl>
              <a:tblPr firstRow="1" bandRow="1">
                <a:tableStyleId>{5C22544A-7EE6-4342-B048-85BDC9FD1C3A}</a:tableStyleId>
              </a:tblPr>
              <a:tblGrid>
                <a:gridCol w="1069703">
                  <a:extLst>
                    <a:ext uri="{9D8B030D-6E8A-4147-A177-3AD203B41FA5}">
                      <a16:colId xmlns:a16="http://schemas.microsoft.com/office/drawing/2014/main" val="1818647796"/>
                    </a:ext>
                  </a:extLst>
                </a:gridCol>
                <a:gridCol w="908217">
                  <a:extLst>
                    <a:ext uri="{9D8B030D-6E8A-4147-A177-3AD203B41FA5}">
                      <a16:colId xmlns:a16="http://schemas.microsoft.com/office/drawing/2014/main" val="42587730"/>
                    </a:ext>
                  </a:extLst>
                </a:gridCol>
                <a:gridCol w="682470">
                  <a:extLst>
                    <a:ext uri="{9D8B030D-6E8A-4147-A177-3AD203B41FA5}">
                      <a16:colId xmlns:a16="http://schemas.microsoft.com/office/drawing/2014/main" val="2832047324"/>
                    </a:ext>
                  </a:extLst>
                </a:gridCol>
                <a:gridCol w="765195">
                  <a:extLst>
                    <a:ext uri="{9D8B030D-6E8A-4147-A177-3AD203B41FA5}">
                      <a16:colId xmlns:a16="http://schemas.microsoft.com/office/drawing/2014/main" val="2746802427"/>
                    </a:ext>
                  </a:extLst>
                </a:gridCol>
                <a:gridCol w="1156690">
                  <a:extLst>
                    <a:ext uri="{9D8B030D-6E8A-4147-A177-3AD203B41FA5}">
                      <a16:colId xmlns:a16="http://schemas.microsoft.com/office/drawing/2014/main" val="717333224"/>
                    </a:ext>
                  </a:extLst>
                </a:gridCol>
              </a:tblGrid>
              <a:tr h="286172">
                <a:tc>
                  <a:txBody>
                    <a:bodyPr/>
                    <a:lstStyle/>
                    <a:p>
                      <a:r>
                        <a:rPr lang="es-CO" sz="1400" dirty="0" err="1"/>
                        <a:t>Item</a:t>
                      </a:r>
                      <a:endParaRPr lang="es-CO" sz="1400" dirty="0"/>
                    </a:p>
                  </a:txBody>
                  <a:tcPr/>
                </a:tc>
                <a:tc>
                  <a:txBody>
                    <a:bodyPr/>
                    <a:lstStyle/>
                    <a:p>
                      <a:pPr algn="ctr"/>
                      <a:r>
                        <a:rPr lang="es-CO" sz="1400" dirty="0"/>
                        <a:t>I (mA)</a:t>
                      </a:r>
                    </a:p>
                  </a:txBody>
                  <a:tcPr/>
                </a:tc>
                <a:tc>
                  <a:txBody>
                    <a:bodyPr/>
                    <a:lstStyle/>
                    <a:p>
                      <a:pPr algn="ctr"/>
                      <a:r>
                        <a:rPr lang="es-CO" sz="1400" dirty="0"/>
                        <a:t>P (W)</a:t>
                      </a:r>
                    </a:p>
                  </a:txBody>
                  <a:tcPr/>
                </a:tc>
                <a:tc>
                  <a:txBody>
                    <a:bodyPr/>
                    <a:lstStyle/>
                    <a:p>
                      <a:pPr algn="ctr"/>
                      <a:r>
                        <a:rPr lang="es-CO" sz="1400" dirty="0"/>
                        <a:t>FP (%)</a:t>
                      </a:r>
                    </a:p>
                  </a:txBody>
                  <a:tcPr/>
                </a:tc>
                <a:tc>
                  <a:txBody>
                    <a:bodyPr/>
                    <a:lstStyle/>
                    <a:p>
                      <a:pPr algn="ctr"/>
                      <a:r>
                        <a:rPr lang="es-CO" sz="1400" dirty="0"/>
                        <a:t>C (</a:t>
                      </a:r>
                      <a:r>
                        <a:rPr lang="es-CO" sz="1400" dirty="0" err="1"/>
                        <a:t>pF</a:t>
                      </a:r>
                      <a:r>
                        <a:rPr lang="es-CO" sz="1400" dirty="0"/>
                        <a:t>)</a:t>
                      </a:r>
                    </a:p>
                  </a:txBody>
                  <a:tcPr/>
                </a:tc>
                <a:extLst>
                  <a:ext uri="{0D108BD9-81ED-4DB2-BD59-A6C34878D82A}">
                    <a16:rowId xmlns:a16="http://schemas.microsoft.com/office/drawing/2014/main" val="933721046"/>
                  </a:ext>
                </a:extLst>
              </a:tr>
              <a:tr h="286172">
                <a:tc>
                  <a:txBody>
                    <a:bodyPr/>
                    <a:lstStyle/>
                    <a:p>
                      <a:r>
                        <a:rPr lang="es-CO" sz="1400" dirty="0"/>
                        <a:t>Cam 1 FA</a:t>
                      </a:r>
                    </a:p>
                  </a:txBody>
                  <a:tcPr/>
                </a:tc>
                <a:tc>
                  <a:txBody>
                    <a:bodyPr/>
                    <a:lstStyle/>
                    <a:p>
                      <a:pPr algn="ctr"/>
                      <a:r>
                        <a:rPr lang="es-CO" sz="1400" dirty="0"/>
                        <a:t>12,889</a:t>
                      </a:r>
                    </a:p>
                  </a:txBody>
                  <a:tcPr/>
                </a:tc>
                <a:tc>
                  <a:txBody>
                    <a:bodyPr/>
                    <a:lstStyle/>
                    <a:p>
                      <a:pPr algn="ctr"/>
                      <a:r>
                        <a:rPr lang="es-CO" sz="1400" dirty="0"/>
                        <a:t>0,311</a:t>
                      </a:r>
                    </a:p>
                  </a:txBody>
                  <a:tcPr/>
                </a:tc>
                <a:tc>
                  <a:txBody>
                    <a:bodyPr/>
                    <a:lstStyle/>
                    <a:p>
                      <a:pPr algn="ctr"/>
                      <a:r>
                        <a:rPr lang="es-CO" sz="1400" dirty="0"/>
                        <a:t>0,241</a:t>
                      </a:r>
                    </a:p>
                  </a:txBody>
                  <a:tcPr/>
                </a:tc>
                <a:tc>
                  <a:txBody>
                    <a:bodyPr/>
                    <a:lstStyle/>
                    <a:p>
                      <a:pPr algn="ctr"/>
                      <a:r>
                        <a:rPr lang="es-CO" sz="1400" dirty="0"/>
                        <a:t>3418,87</a:t>
                      </a:r>
                    </a:p>
                  </a:txBody>
                  <a:tcPr/>
                </a:tc>
                <a:extLst>
                  <a:ext uri="{0D108BD9-81ED-4DB2-BD59-A6C34878D82A}">
                    <a16:rowId xmlns:a16="http://schemas.microsoft.com/office/drawing/2014/main" val="3814256467"/>
                  </a:ext>
                </a:extLst>
              </a:tr>
              <a:tr h="286172">
                <a:tc>
                  <a:txBody>
                    <a:bodyPr/>
                    <a:lstStyle/>
                    <a:p>
                      <a:r>
                        <a:rPr lang="es-CO" sz="1400" dirty="0"/>
                        <a:t>Cam 2 FA</a:t>
                      </a:r>
                    </a:p>
                  </a:txBody>
                  <a:tcPr/>
                </a:tc>
                <a:tc>
                  <a:txBody>
                    <a:bodyPr/>
                    <a:lstStyle/>
                    <a:p>
                      <a:pPr algn="ctr"/>
                      <a:r>
                        <a:rPr lang="es-CO" sz="1400" dirty="0"/>
                        <a:t>12,960</a:t>
                      </a:r>
                    </a:p>
                  </a:txBody>
                  <a:tcPr/>
                </a:tc>
                <a:tc>
                  <a:txBody>
                    <a:bodyPr/>
                    <a:lstStyle/>
                    <a:p>
                      <a:pPr algn="ctr"/>
                      <a:r>
                        <a:rPr lang="es-CO" sz="1400" dirty="0"/>
                        <a:t>0,283</a:t>
                      </a:r>
                    </a:p>
                  </a:txBody>
                  <a:tcPr/>
                </a:tc>
                <a:tc>
                  <a:txBody>
                    <a:bodyPr/>
                    <a:lstStyle/>
                    <a:p>
                      <a:pPr algn="ctr"/>
                      <a:r>
                        <a:rPr lang="es-CO" sz="1400" dirty="0"/>
                        <a:t>0,218</a:t>
                      </a:r>
                    </a:p>
                  </a:txBody>
                  <a:tcPr/>
                </a:tc>
                <a:tc>
                  <a:txBody>
                    <a:bodyPr/>
                    <a:lstStyle/>
                    <a:p>
                      <a:pPr algn="ctr"/>
                      <a:r>
                        <a:rPr lang="es-CO" sz="1400" dirty="0"/>
                        <a:t>3437,69</a:t>
                      </a:r>
                    </a:p>
                  </a:txBody>
                  <a:tcPr/>
                </a:tc>
                <a:extLst>
                  <a:ext uri="{0D108BD9-81ED-4DB2-BD59-A6C34878D82A}">
                    <a16:rowId xmlns:a16="http://schemas.microsoft.com/office/drawing/2014/main" val="3588900684"/>
                  </a:ext>
                </a:extLst>
              </a:tr>
              <a:tr h="286172">
                <a:tc>
                  <a:txBody>
                    <a:bodyPr/>
                    <a:lstStyle/>
                    <a:p>
                      <a:r>
                        <a:rPr lang="es-CO" sz="1400" dirty="0"/>
                        <a:t>Col FA</a:t>
                      </a:r>
                    </a:p>
                  </a:txBody>
                  <a:tcPr/>
                </a:tc>
                <a:tc>
                  <a:txBody>
                    <a:bodyPr/>
                    <a:lstStyle/>
                    <a:p>
                      <a:pPr algn="ctr"/>
                      <a:r>
                        <a:rPr lang="es-CO" sz="1400" dirty="0"/>
                        <a:t>0,134</a:t>
                      </a:r>
                    </a:p>
                  </a:txBody>
                  <a:tcPr/>
                </a:tc>
                <a:tc>
                  <a:txBody>
                    <a:bodyPr/>
                    <a:lstStyle/>
                    <a:p>
                      <a:pPr algn="ctr"/>
                      <a:r>
                        <a:rPr lang="es-CO" sz="1400" dirty="0"/>
                        <a:t>0,030</a:t>
                      </a:r>
                    </a:p>
                  </a:txBody>
                  <a:tcPr/>
                </a:tc>
                <a:tc>
                  <a:txBody>
                    <a:bodyPr/>
                    <a:lstStyle/>
                    <a:p>
                      <a:pPr algn="ctr"/>
                      <a:r>
                        <a:rPr lang="es-CO" sz="1400" dirty="0"/>
                        <a:t>-</a:t>
                      </a:r>
                    </a:p>
                  </a:txBody>
                  <a:tcPr/>
                </a:tc>
                <a:tc>
                  <a:txBody>
                    <a:bodyPr/>
                    <a:lstStyle/>
                    <a:p>
                      <a:pPr algn="ctr"/>
                      <a:r>
                        <a:rPr lang="es-CO" sz="1400" dirty="0"/>
                        <a:t>38,46</a:t>
                      </a:r>
                    </a:p>
                  </a:txBody>
                  <a:tcPr/>
                </a:tc>
                <a:extLst>
                  <a:ext uri="{0D108BD9-81ED-4DB2-BD59-A6C34878D82A}">
                    <a16:rowId xmlns:a16="http://schemas.microsoft.com/office/drawing/2014/main" val="1896380990"/>
                  </a:ext>
                </a:extLst>
              </a:tr>
              <a:tr h="286172">
                <a:tc>
                  <a:txBody>
                    <a:bodyPr/>
                    <a:lstStyle/>
                    <a:p>
                      <a:r>
                        <a:rPr lang="es-CO" sz="1400" dirty="0"/>
                        <a:t>Cam 1 FB</a:t>
                      </a:r>
                    </a:p>
                  </a:txBody>
                  <a:tcPr/>
                </a:tc>
                <a:tc>
                  <a:txBody>
                    <a:bodyPr/>
                    <a:lstStyle/>
                    <a:p>
                      <a:pPr algn="ctr"/>
                      <a:r>
                        <a:rPr lang="es-CO" sz="1400" dirty="0"/>
                        <a:t>13,017</a:t>
                      </a:r>
                    </a:p>
                  </a:txBody>
                  <a:tcPr/>
                </a:tc>
                <a:tc>
                  <a:txBody>
                    <a:bodyPr/>
                    <a:lstStyle/>
                    <a:p>
                      <a:pPr algn="ctr"/>
                      <a:r>
                        <a:rPr lang="es-CO" sz="1400" dirty="0"/>
                        <a:t>0,392</a:t>
                      </a:r>
                    </a:p>
                  </a:txBody>
                  <a:tcPr/>
                </a:tc>
                <a:tc>
                  <a:txBody>
                    <a:bodyPr/>
                    <a:lstStyle/>
                    <a:p>
                      <a:pPr algn="ctr"/>
                      <a:r>
                        <a:rPr lang="es-CO" sz="1400" dirty="0"/>
                        <a:t>0,301</a:t>
                      </a:r>
                    </a:p>
                  </a:txBody>
                  <a:tcPr/>
                </a:tc>
                <a:tc>
                  <a:txBody>
                    <a:bodyPr/>
                    <a:lstStyle/>
                    <a:p>
                      <a:pPr algn="ctr"/>
                      <a:r>
                        <a:rPr lang="es-CO" sz="1400" dirty="0"/>
                        <a:t>3452,73</a:t>
                      </a:r>
                    </a:p>
                  </a:txBody>
                  <a:tcPr/>
                </a:tc>
                <a:extLst>
                  <a:ext uri="{0D108BD9-81ED-4DB2-BD59-A6C34878D82A}">
                    <a16:rowId xmlns:a16="http://schemas.microsoft.com/office/drawing/2014/main" val="3924590549"/>
                  </a:ext>
                </a:extLst>
              </a:tr>
              <a:tr h="286172">
                <a:tc>
                  <a:txBody>
                    <a:bodyPr/>
                    <a:lstStyle/>
                    <a:p>
                      <a:r>
                        <a:rPr lang="es-CO" sz="1400" dirty="0"/>
                        <a:t>Cam 2 FB</a:t>
                      </a:r>
                    </a:p>
                  </a:txBody>
                  <a:tcPr/>
                </a:tc>
                <a:tc>
                  <a:txBody>
                    <a:bodyPr/>
                    <a:lstStyle/>
                    <a:p>
                      <a:pPr algn="ctr"/>
                      <a:r>
                        <a:rPr lang="es-CO" sz="1400" dirty="0"/>
                        <a:t>12,864</a:t>
                      </a:r>
                    </a:p>
                  </a:txBody>
                  <a:tcPr/>
                </a:tc>
                <a:tc>
                  <a:txBody>
                    <a:bodyPr/>
                    <a:lstStyle/>
                    <a:p>
                      <a:pPr algn="ctr"/>
                      <a:r>
                        <a:rPr lang="es-CO" sz="1400" dirty="0"/>
                        <a:t>0,409</a:t>
                      </a:r>
                    </a:p>
                  </a:txBody>
                  <a:tcPr/>
                </a:tc>
                <a:tc>
                  <a:txBody>
                    <a:bodyPr/>
                    <a:lstStyle/>
                    <a:p>
                      <a:pPr algn="ctr"/>
                      <a:r>
                        <a:rPr lang="es-CO" sz="1400" dirty="0"/>
                        <a:t>0,318</a:t>
                      </a:r>
                    </a:p>
                  </a:txBody>
                  <a:tcPr/>
                </a:tc>
                <a:tc>
                  <a:txBody>
                    <a:bodyPr/>
                    <a:lstStyle/>
                    <a:p>
                      <a:pPr algn="ctr"/>
                      <a:r>
                        <a:rPr lang="es-CO" sz="1400" dirty="0"/>
                        <a:t>3412,16</a:t>
                      </a:r>
                    </a:p>
                  </a:txBody>
                  <a:tcPr/>
                </a:tc>
                <a:extLst>
                  <a:ext uri="{0D108BD9-81ED-4DB2-BD59-A6C34878D82A}">
                    <a16:rowId xmlns:a16="http://schemas.microsoft.com/office/drawing/2014/main" val="3371511384"/>
                  </a:ext>
                </a:extLst>
              </a:tr>
              <a:tr h="286172">
                <a:tc>
                  <a:txBody>
                    <a:bodyPr/>
                    <a:lstStyle/>
                    <a:p>
                      <a:r>
                        <a:rPr lang="es-CO" sz="1400" dirty="0"/>
                        <a:t>Col FB</a:t>
                      </a:r>
                    </a:p>
                  </a:txBody>
                  <a:tcPr/>
                </a:tc>
                <a:tc>
                  <a:txBody>
                    <a:bodyPr/>
                    <a:lstStyle/>
                    <a:p>
                      <a:pPr algn="ctr"/>
                      <a:r>
                        <a:rPr lang="es-CO" sz="1400" dirty="0"/>
                        <a:t>0,144</a:t>
                      </a:r>
                    </a:p>
                  </a:txBody>
                  <a:tcPr/>
                </a:tc>
                <a:tc>
                  <a:txBody>
                    <a:bodyPr/>
                    <a:lstStyle/>
                    <a:p>
                      <a:pPr algn="ctr"/>
                      <a:r>
                        <a:rPr lang="es-CO" sz="1400" dirty="0"/>
                        <a:t>0,019</a:t>
                      </a:r>
                    </a:p>
                  </a:txBody>
                  <a:tcPr/>
                </a:tc>
                <a:tc>
                  <a:txBody>
                    <a:bodyPr/>
                    <a:lstStyle/>
                    <a:p>
                      <a:pPr algn="ctr"/>
                      <a:r>
                        <a:rPr lang="es-CO" sz="1400" dirty="0"/>
                        <a:t>-</a:t>
                      </a:r>
                    </a:p>
                  </a:txBody>
                  <a:tcPr/>
                </a:tc>
                <a:tc>
                  <a:txBody>
                    <a:bodyPr/>
                    <a:lstStyle/>
                    <a:p>
                      <a:pPr algn="ctr"/>
                      <a:r>
                        <a:rPr lang="es-CO" sz="1400" dirty="0"/>
                        <a:t>38,30</a:t>
                      </a:r>
                    </a:p>
                  </a:txBody>
                  <a:tcPr/>
                </a:tc>
                <a:extLst>
                  <a:ext uri="{0D108BD9-81ED-4DB2-BD59-A6C34878D82A}">
                    <a16:rowId xmlns:a16="http://schemas.microsoft.com/office/drawing/2014/main" val="1402677091"/>
                  </a:ext>
                </a:extLst>
              </a:tr>
              <a:tr h="286172">
                <a:tc>
                  <a:txBody>
                    <a:bodyPr/>
                    <a:lstStyle/>
                    <a:p>
                      <a:r>
                        <a:rPr lang="es-CO" sz="1400" dirty="0"/>
                        <a:t>Cam 1 FC</a:t>
                      </a:r>
                    </a:p>
                  </a:txBody>
                  <a:tcPr/>
                </a:tc>
                <a:tc>
                  <a:txBody>
                    <a:bodyPr/>
                    <a:lstStyle/>
                    <a:p>
                      <a:pPr algn="ctr"/>
                      <a:r>
                        <a:rPr lang="es-CO" sz="1400" dirty="0"/>
                        <a:t>12,883</a:t>
                      </a:r>
                    </a:p>
                  </a:txBody>
                  <a:tcPr/>
                </a:tc>
                <a:tc>
                  <a:txBody>
                    <a:bodyPr/>
                    <a:lstStyle/>
                    <a:p>
                      <a:pPr algn="ctr"/>
                      <a:r>
                        <a:rPr lang="es-CO" sz="1400" dirty="0"/>
                        <a:t>0,278</a:t>
                      </a:r>
                    </a:p>
                  </a:txBody>
                  <a:tcPr/>
                </a:tc>
                <a:tc>
                  <a:txBody>
                    <a:bodyPr/>
                    <a:lstStyle/>
                    <a:p>
                      <a:pPr algn="ctr"/>
                      <a:r>
                        <a:rPr lang="es-CO" sz="1400" dirty="0"/>
                        <a:t>0,216</a:t>
                      </a:r>
                    </a:p>
                  </a:txBody>
                  <a:tcPr/>
                </a:tc>
                <a:tc>
                  <a:txBody>
                    <a:bodyPr/>
                    <a:lstStyle/>
                    <a:p>
                      <a:pPr algn="ctr"/>
                      <a:r>
                        <a:rPr lang="es-CO" sz="1400" dirty="0"/>
                        <a:t>3417,22</a:t>
                      </a:r>
                    </a:p>
                  </a:txBody>
                  <a:tcPr>
                    <a:noFill/>
                  </a:tcPr>
                </a:tc>
                <a:extLst>
                  <a:ext uri="{0D108BD9-81ED-4DB2-BD59-A6C34878D82A}">
                    <a16:rowId xmlns:a16="http://schemas.microsoft.com/office/drawing/2014/main" val="3979089076"/>
                  </a:ext>
                </a:extLst>
              </a:tr>
              <a:tr h="286172">
                <a:tc>
                  <a:txBody>
                    <a:bodyPr/>
                    <a:lstStyle/>
                    <a:p>
                      <a:r>
                        <a:rPr lang="es-CO" sz="1400" dirty="0"/>
                        <a:t>Cam 2 FC</a:t>
                      </a:r>
                    </a:p>
                  </a:txBody>
                  <a:tcPr/>
                </a:tc>
                <a:tc>
                  <a:txBody>
                    <a:bodyPr/>
                    <a:lstStyle/>
                    <a:p>
                      <a:pPr algn="ctr"/>
                      <a:r>
                        <a:rPr lang="es-CO" sz="1400" dirty="0"/>
                        <a:t>12,814</a:t>
                      </a:r>
                    </a:p>
                  </a:txBody>
                  <a:tcPr/>
                </a:tc>
                <a:tc>
                  <a:txBody>
                    <a:bodyPr/>
                    <a:lstStyle/>
                    <a:p>
                      <a:pPr algn="ctr"/>
                      <a:r>
                        <a:rPr lang="es-CO" sz="1400" dirty="0"/>
                        <a:t>0,248</a:t>
                      </a:r>
                    </a:p>
                  </a:txBody>
                  <a:tcPr/>
                </a:tc>
                <a:tc>
                  <a:txBody>
                    <a:bodyPr/>
                    <a:lstStyle/>
                    <a:p>
                      <a:pPr algn="ctr"/>
                      <a:r>
                        <a:rPr lang="es-CO" sz="1400" dirty="0"/>
                        <a:t>0,194</a:t>
                      </a:r>
                    </a:p>
                  </a:txBody>
                  <a:tcPr/>
                </a:tc>
                <a:tc>
                  <a:txBody>
                    <a:bodyPr/>
                    <a:lstStyle/>
                    <a:p>
                      <a:pPr algn="ctr"/>
                      <a:r>
                        <a:rPr lang="es-CO" sz="1400" dirty="0"/>
                        <a:t>3398,99</a:t>
                      </a:r>
                    </a:p>
                  </a:txBody>
                  <a:tcPr/>
                </a:tc>
                <a:extLst>
                  <a:ext uri="{0D108BD9-81ED-4DB2-BD59-A6C34878D82A}">
                    <a16:rowId xmlns:a16="http://schemas.microsoft.com/office/drawing/2014/main" val="3139085067"/>
                  </a:ext>
                </a:extLst>
              </a:tr>
              <a:tr h="286172">
                <a:tc>
                  <a:txBody>
                    <a:bodyPr/>
                    <a:lstStyle/>
                    <a:p>
                      <a:r>
                        <a:rPr lang="es-CO" sz="1400" dirty="0"/>
                        <a:t>Col FC</a:t>
                      </a:r>
                    </a:p>
                  </a:txBody>
                  <a:tcPr/>
                </a:tc>
                <a:tc>
                  <a:txBody>
                    <a:bodyPr/>
                    <a:lstStyle/>
                    <a:p>
                      <a:pPr algn="ctr"/>
                      <a:r>
                        <a:rPr lang="es-CO" sz="1400" dirty="0"/>
                        <a:t>0,132</a:t>
                      </a:r>
                    </a:p>
                  </a:txBody>
                  <a:tcPr/>
                </a:tc>
                <a:tc>
                  <a:txBody>
                    <a:bodyPr/>
                    <a:lstStyle/>
                    <a:p>
                      <a:pPr algn="ctr"/>
                      <a:r>
                        <a:rPr lang="es-CO" sz="1400" dirty="0"/>
                        <a:t>0,025</a:t>
                      </a:r>
                    </a:p>
                  </a:txBody>
                  <a:tcPr/>
                </a:tc>
                <a:tc>
                  <a:txBody>
                    <a:bodyPr/>
                    <a:lstStyle/>
                    <a:p>
                      <a:pPr algn="ctr"/>
                      <a:r>
                        <a:rPr lang="es-CO" sz="1400" dirty="0"/>
                        <a:t>-</a:t>
                      </a:r>
                    </a:p>
                  </a:txBody>
                  <a:tcPr/>
                </a:tc>
                <a:tc>
                  <a:txBody>
                    <a:bodyPr/>
                    <a:lstStyle/>
                    <a:p>
                      <a:pPr algn="ctr"/>
                      <a:r>
                        <a:rPr lang="es-CO" sz="1400" dirty="0"/>
                        <a:t>35,01</a:t>
                      </a:r>
                    </a:p>
                  </a:txBody>
                  <a:tcPr/>
                </a:tc>
                <a:extLst>
                  <a:ext uri="{0D108BD9-81ED-4DB2-BD59-A6C34878D82A}">
                    <a16:rowId xmlns:a16="http://schemas.microsoft.com/office/drawing/2014/main" val="697121012"/>
                  </a:ext>
                </a:extLst>
              </a:tr>
            </a:tbl>
          </a:graphicData>
        </a:graphic>
      </p:graphicFrame>
      <p:pic>
        <p:nvPicPr>
          <p:cNvPr id="23" name="Imagen 22">
            <a:extLst>
              <a:ext uri="{FF2B5EF4-FFF2-40B4-BE49-F238E27FC236}">
                <a16:creationId xmlns:a16="http://schemas.microsoft.com/office/drawing/2014/main" id="{A1FE3A22-21B2-45F5-B689-495434AAB5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0886" y="1504800"/>
            <a:ext cx="2006708" cy="3048001"/>
          </a:xfrm>
          <a:prstGeom prst="rect">
            <a:avLst/>
          </a:prstGeom>
          <a:ln w="25400">
            <a:solidFill>
              <a:srgbClr val="FF0000"/>
            </a:solidFill>
          </a:ln>
        </p:spPr>
      </p:pic>
      <p:sp>
        <p:nvSpPr>
          <p:cNvPr id="6" name="Shape 71">
            <a:extLst>
              <a:ext uri="{FF2B5EF4-FFF2-40B4-BE49-F238E27FC236}">
                <a16:creationId xmlns:a16="http://schemas.microsoft.com/office/drawing/2014/main" id="{A3509418-3888-4761-A971-7E3D40C3D8DB}"/>
              </a:ext>
            </a:extLst>
          </p:cNvPr>
          <p:cNvSpPr txBox="1"/>
          <p:nvPr/>
        </p:nvSpPr>
        <p:spPr>
          <a:xfrm>
            <a:off x="853417" y="890661"/>
            <a:ext cx="620614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u="sng" dirty="0" smtClean="0">
                <a:solidFill>
                  <a:srgbClr val="000000"/>
                </a:solidFill>
                <a:latin typeface="Arial"/>
              </a:rPr>
              <a:t>Caso 1</a:t>
            </a:r>
            <a:r>
              <a:rPr lang="es-MX" sz="2000" b="1" dirty="0" smtClean="0">
                <a:solidFill>
                  <a:srgbClr val="000000"/>
                </a:solidFill>
                <a:latin typeface="Arial"/>
              </a:rPr>
              <a:t>: Humedad </a:t>
            </a:r>
            <a:r>
              <a:rPr lang="es-MX" sz="2000" b="1" dirty="0">
                <a:solidFill>
                  <a:srgbClr val="000000"/>
                </a:solidFill>
                <a:latin typeface="Arial"/>
              </a:rPr>
              <a:t>- Varillas de Accionamiento</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165726265"/>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848B827-979F-4955-846F-418224E0C6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Casos</a:t>
            </a:r>
            <a:r>
              <a:rPr lang="en-GB" kern="0" dirty="0"/>
              <a:t> de </a:t>
            </a:r>
            <a:r>
              <a:rPr lang="en-GB" kern="0" dirty="0" err="1"/>
              <a:t>Estudio</a:t>
            </a:r>
            <a:endParaRPr lang="en-GB" kern="0" dirty="0"/>
          </a:p>
        </p:txBody>
      </p:sp>
      <p:pic>
        <p:nvPicPr>
          <p:cNvPr id="4" name="Imagen 3">
            <a:extLst>
              <a:ext uri="{FF2B5EF4-FFF2-40B4-BE49-F238E27FC236}">
                <a16:creationId xmlns:a16="http://schemas.microsoft.com/office/drawing/2014/main" id="{149F0922-116B-4DDD-AD4F-E27D4A78E8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9268" y="1880505"/>
            <a:ext cx="2072930" cy="2763907"/>
          </a:xfrm>
          <a:prstGeom prst="rect">
            <a:avLst/>
          </a:prstGeom>
          <a:ln w="25400">
            <a:solidFill>
              <a:srgbClr val="FF0000"/>
            </a:solidFill>
          </a:ln>
        </p:spPr>
      </p:pic>
      <p:pic>
        <p:nvPicPr>
          <p:cNvPr id="12" name="Imagen 11">
            <a:extLst>
              <a:ext uri="{FF2B5EF4-FFF2-40B4-BE49-F238E27FC236}">
                <a16:creationId xmlns:a16="http://schemas.microsoft.com/office/drawing/2014/main" id="{839356D5-7DB7-4401-ACD6-CC4141C9E3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6504" y="1871065"/>
            <a:ext cx="2072930" cy="2776245"/>
          </a:xfrm>
          <a:prstGeom prst="rect">
            <a:avLst/>
          </a:prstGeom>
          <a:ln w="25400">
            <a:solidFill>
              <a:srgbClr val="FF0000"/>
            </a:solidFill>
          </a:ln>
        </p:spPr>
      </p:pic>
      <p:sp>
        <p:nvSpPr>
          <p:cNvPr id="15" name="Shape 71">
            <a:extLst>
              <a:ext uri="{FF2B5EF4-FFF2-40B4-BE49-F238E27FC236}">
                <a16:creationId xmlns:a16="http://schemas.microsoft.com/office/drawing/2014/main" id="{FD734CB8-1540-466A-BAEC-016859B51127}"/>
              </a:ext>
            </a:extLst>
          </p:cNvPr>
          <p:cNvSpPr txBox="1"/>
          <p:nvPr/>
        </p:nvSpPr>
        <p:spPr>
          <a:xfrm>
            <a:off x="1207500" y="1414121"/>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dirty="0">
                <a:solidFill>
                  <a:srgbClr val="000000"/>
                </a:solidFill>
                <a:latin typeface="Arial"/>
              </a:rPr>
              <a:t>Varilla – Mal Estado</a:t>
            </a:r>
            <a:endParaRPr kumimoji="0" lang="es-MX" sz="1600" i="0" u="none" strike="noStrike" kern="1200" cap="none" spc="0" normalizeH="0" baseline="0" noProof="0" dirty="0">
              <a:ln>
                <a:noFill/>
              </a:ln>
              <a:solidFill>
                <a:srgbClr val="000000"/>
              </a:solidFill>
              <a:effectLst/>
              <a:uLnTx/>
              <a:uFillTx/>
              <a:latin typeface="Arial"/>
              <a:ea typeface="+mn-ea"/>
              <a:cs typeface="+mn-cs"/>
            </a:endParaRPr>
          </a:p>
        </p:txBody>
      </p:sp>
      <p:sp>
        <p:nvSpPr>
          <p:cNvPr id="16" name="Shape 71">
            <a:extLst>
              <a:ext uri="{FF2B5EF4-FFF2-40B4-BE49-F238E27FC236}">
                <a16:creationId xmlns:a16="http://schemas.microsoft.com/office/drawing/2014/main" id="{6BF35D76-484C-4E47-BB56-81D8A8FE942F}"/>
              </a:ext>
            </a:extLst>
          </p:cNvPr>
          <p:cNvSpPr txBox="1"/>
          <p:nvPr/>
        </p:nvSpPr>
        <p:spPr>
          <a:xfrm>
            <a:off x="4609990" y="1407496"/>
            <a:ext cx="3276200" cy="428901"/>
          </a:xfrm>
          <a:prstGeom prst="rect">
            <a:avLst/>
          </a:prstGeom>
          <a:noFill/>
          <a:ln>
            <a:noFill/>
          </a:ln>
        </p:spPr>
        <p:txBody>
          <a:bodyPr lIns="91425" tIns="91425" rIns="91425" bIns="91425" anchor="t" anchorCtr="0">
            <a:no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lang="es-MX" sz="1600" dirty="0">
                <a:solidFill>
                  <a:srgbClr val="000000"/>
                </a:solidFill>
                <a:latin typeface="Arial"/>
              </a:rPr>
              <a:t>Varilla – Buen Estado</a:t>
            </a:r>
            <a:endParaRPr kumimoji="0" lang="es-MX" sz="1600" i="0" u="none" strike="noStrike" kern="1200" cap="none" spc="0" normalizeH="0" baseline="0" noProof="0" dirty="0">
              <a:ln>
                <a:noFill/>
              </a:ln>
              <a:solidFill>
                <a:srgbClr val="000000"/>
              </a:solidFill>
              <a:effectLst/>
              <a:uLnTx/>
              <a:uFillTx/>
              <a:latin typeface="Arial"/>
              <a:ea typeface="+mn-ea"/>
              <a:cs typeface="+mn-cs"/>
            </a:endParaRPr>
          </a:p>
        </p:txBody>
      </p:sp>
      <p:sp>
        <p:nvSpPr>
          <p:cNvPr id="8" name="Shape 71">
            <a:extLst>
              <a:ext uri="{FF2B5EF4-FFF2-40B4-BE49-F238E27FC236}">
                <a16:creationId xmlns:a16="http://schemas.microsoft.com/office/drawing/2014/main" id="{A3509418-3888-4761-A971-7E3D40C3D8DB}"/>
              </a:ext>
            </a:extLst>
          </p:cNvPr>
          <p:cNvSpPr txBox="1"/>
          <p:nvPr/>
        </p:nvSpPr>
        <p:spPr>
          <a:xfrm>
            <a:off x="853417" y="890661"/>
            <a:ext cx="620614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u="sng" dirty="0" smtClean="0">
                <a:solidFill>
                  <a:srgbClr val="000000"/>
                </a:solidFill>
                <a:latin typeface="Arial"/>
              </a:rPr>
              <a:t>Caso 1</a:t>
            </a:r>
            <a:r>
              <a:rPr lang="es-MX" sz="2000" b="1" dirty="0" smtClean="0">
                <a:solidFill>
                  <a:srgbClr val="000000"/>
                </a:solidFill>
                <a:latin typeface="Arial"/>
              </a:rPr>
              <a:t>: Humedad </a:t>
            </a:r>
            <a:r>
              <a:rPr lang="es-MX" sz="2000" b="1" dirty="0">
                <a:solidFill>
                  <a:srgbClr val="000000"/>
                </a:solidFill>
                <a:latin typeface="Arial"/>
              </a:rPr>
              <a:t>- Varillas de Accionamiento</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470596781"/>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848B827-979F-4955-846F-418224E0C6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Casos</a:t>
            </a:r>
            <a:r>
              <a:rPr lang="en-GB" kern="0" dirty="0"/>
              <a:t> de </a:t>
            </a:r>
            <a:r>
              <a:rPr lang="en-GB" kern="0" dirty="0" err="1"/>
              <a:t>Estudio</a:t>
            </a:r>
            <a:endParaRPr lang="en-GB" kern="0" dirty="0"/>
          </a:p>
        </p:txBody>
      </p:sp>
      <p:pic>
        <p:nvPicPr>
          <p:cNvPr id="11" name="Imagen 10">
            <a:extLst>
              <a:ext uri="{FF2B5EF4-FFF2-40B4-BE49-F238E27FC236}">
                <a16:creationId xmlns:a16="http://schemas.microsoft.com/office/drawing/2014/main" id="{29053BF6-9425-4AD2-99CB-76B765560E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9044" y="3373479"/>
            <a:ext cx="2106154" cy="1579616"/>
          </a:xfrm>
          <a:prstGeom prst="rect">
            <a:avLst/>
          </a:prstGeom>
          <a:ln w="25400">
            <a:solidFill>
              <a:srgbClr val="FF0000"/>
            </a:solidFill>
          </a:ln>
        </p:spPr>
      </p:pic>
      <p:pic>
        <p:nvPicPr>
          <p:cNvPr id="13" name="Imagen 12">
            <a:extLst>
              <a:ext uri="{FF2B5EF4-FFF2-40B4-BE49-F238E27FC236}">
                <a16:creationId xmlns:a16="http://schemas.microsoft.com/office/drawing/2014/main" id="{82FD15A0-5660-4BBA-AAEF-ED39DA7415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4650" y="3392770"/>
            <a:ext cx="2052697" cy="1539522"/>
          </a:xfrm>
          <a:prstGeom prst="rect">
            <a:avLst/>
          </a:prstGeom>
          <a:ln w="25400">
            <a:solidFill>
              <a:srgbClr val="FF0000"/>
            </a:solidFill>
          </a:ln>
        </p:spPr>
      </p:pic>
      <p:pic>
        <p:nvPicPr>
          <p:cNvPr id="15" name="Imagen 14">
            <a:extLst>
              <a:ext uri="{FF2B5EF4-FFF2-40B4-BE49-F238E27FC236}">
                <a16:creationId xmlns:a16="http://schemas.microsoft.com/office/drawing/2014/main" id="{A3A405FA-3E1B-489B-8975-28CD67308E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3548" y="1558527"/>
            <a:ext cx="6797264" cy="1568469"/>
          </a:xfrm>
          <a:prstGeom prst="rect">
            <a:avLst/>
          </a:prstGeom>
          <a:ln w="25400">
            <a:solidFill>
              <a:srgbClr val="FF0000"/>
            </a:solidFill>
          </a:ln>
        </p:spPr>
      </p:pic>
      <p:sp>
        <p:nvSpPr>
          <p:cNvPr id="7" name="Shape 71">
            <a:extLst>
              <a:ext uri="{FF2B5EF4-FFF2-40B4-BE49-F238E27FC236}">
                <a16:creationId xmlns:a16="http://schemas.microsoft.com/office/drawing/2014/main" id="{A3509418-3888-4761-A971-7E3D40C3D8DB}"/>
              </a:ext>
            </a:extLst>
          </p:cNvPr>
          <p:cNvSpPr txBox="1"/>
          <p:nvPr/>
        </p:nvSpPr>
        <p:spPr>
          <a:xfrm>
            <a:off x="853417" y="890661"/>
            <a:ext cx="620614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u="sng" dirty="0" smtClean="0">
                <a:solidFill>
                  <a:srgbClr val="000000"/>
                </a:solidFill>
                <a:latin typeface="Arial"/>
              </a:rPr>
              <a:t>Caso 1</a:t>
            </a:r>
            <a:r>
              <a:rPr lang="es-MX" sz="2000" b="1" dirty="0" smtClean="0">
                <a:solidFill>
                  <a:srgbClr val="000000"/>
                </a:solidFill>
                <a:latin typeface="Arial"/>
              </a:rPr>
              <a:t>: Humedad </a:t>
            </a:r>
            <a:r>
              <a:rPr lang="es-MX" sz="2000" b="1" dirty="0">
                <a:solidFill>
                  <a:srgbClr val="000000"/>
                </a:solidFill>
                <a:latin typeface="Arial"/>
              </a:rPr>
              <a:t>- Varillas de Accionamiento</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776462571"/>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848B827-979F-4955-846F-418224E0C6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Casos</a:t>
            </a:r>
            <a:r>
              <a:rPr lang="en-GB" kern="0" dirty="0"/>
              <a:t> de </a:t>
            </a:r>
            <a:r>
              <a:rPr lang="en-GB" kern="0" dirty="0" err="1"/>
              <a:t>Estudio</a:t>
            </a:r>
            <a:endParaRPr lang="en-GB" kern="0" dirty="0"/>
          </a:p>
        </p:txBody>
      </p:sp>
      <p:sp>
        <p:nvSpPr>
          <p:cNvPr id="7" name="Rectangle 3">
            <a:extLst>
              <a:ext uri="{FF2B5EF4-FFF2-40B4-BE49-F238E27FC236}">
                <a16:creationId xmlns:a16="http://schemas.microsoft.com/office/drawing/2014/main" id="{1D468C7C-40C0-4A0F-B18A-05A8647DD1F9}"/>
              </a:ext>
            </a:extLst>
          </p:cNvPr>
          <p:cNvSpPr txBox="1">
            <a:spLocks noChangeArrowheads="1"/>
          </p:cNvSpPr>
          <p:nvPr/>
        </p:nvSpPr>
        <p:spPr>
          <a:xfrm>
            <a:off x="288235" y="1628021"/>
            <a:ext cx="4705005" cy="2804831"/>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CO" sz="1800" dirty="0"/>
              <a:t>Se intervino la red de aire comprimido, realizándole mantenimiento mayor a los compresores de dicha instalación</a:t>
            </a:r>
            <a:endParaRPr lang="nl-NL" altLang="sv-SE" sz="1800" kern="0" dirty="0"/>
          </a:p>
          <a:p>
            <a:pPr marL="0" indent="0">
              <a:buNone/>
            </a:pPr>
            <a:endParaRPr lang="es-ES_tradnl" dirty="0"/>
          </a:p>
          <a:p>
            <a:r>
              <a:rPr lang="es-ES_tradnl" sz="1800" dirty="0"/>
              <a:t>Se incremento la frecuencia de las pruebas de mantenimiento (aislamiento), para monitorear las pérdidas asociadas a las columnas soportes (varillas de accionamiento)</a:t>
            </a:r>
            <a:endParaRPr lang="en-US" altLang="sv-SE" kern="0" dirty="0"/>
          </a:p>
        </p:txBody>
      </p:sp>
      <p:pic>
        <p:nvPicPr>
          <p:cNvPr id="3" name="Imagen 2">
            <a:extLst>
              <a:ext uri="{FF2B5EF4-FFF2-40B4-BE49-F238E27FC236}">
                <a16:creationId xmlns:a16="http://schemas.microsoft.com/office/drawing/2014/main" id="{9A24B6EA-D915-4D36-AAA3-41C5CCE740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8348" y="1704990"/>
            <a:ext cx="3379304" cy="2534478"/>
          </a:xfrm>
          <a:prstGeom prst="rect">
            <a:avLst/>
          </a:prstGeom>
          <a:ln w="25400">
            <a:solidFill>
              <a:srgbClr val="FF0000"/>
            </a:solidFill>
          </a:ln>
        </p:spPr>
      </p:pic>
      <p:sp>
        <p:nvSpPr>
          <p:cNvPr id="6" name="Shape 71">
            <a:extLst>
              <a:ext uri="{FF2B5EF4-FFF2-40B4-BE49-F238E27FC236}">
                <a16:creationId xmlns:a16="http://schemas.microsoft.com/office/drawing/2014/main" id="{A3509418-3888-4761-A971-7E3D40C3D8DB}"/>
              </a:ext>
            </a:extLst>
          </p:cNvPr>
          <p:cNvSpPr txBox="1"/>
          <p:nvPr/>
        </p:nvSpPr>
        <p:spPr>
          <a:xfrm>
            <a:off x="853417" y="890661"/>
            <a:ext cx="620614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u="sng" dirty="0" smtClean="0">
                <a:solidFill>
                  <a:srgbClr val="000000"/>
                </a:solidFill>
                <a:latin typeface="Arial"/>
              </a:rPr>
              <a:t>Caso 1</a:t>
            </a:r>
            <a:r>
              <a:rPr lang="es-MX" sz="2000" b="1" dirty="0" smtClean="0">
                <a:solidFill>
                  <a:srgbClr val="000000"/>
                </a:solidFill>
                <a:latin typeface="Arial"/>
              </a:rPr>
              <a:t>: Humedad </a:t>
            </a:r>
            <a:r>
              <a:rPr lang="es-MX" sz="2000" b="1" dirty="0">
                <a:solidFill>
                  <a:srgbClr val="000000"/>
                </a:solidFill>
                <a:latin typeface="Arial"/>
              </a:rPr>
              <a:t>- Varillas de Accionamiento</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705319294"/>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848B827-979F-4955-846F-418224E0C6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Casos</a:t>
            </a:r>
            <a:r>
              <a:rPr lang="en-GB" kern="0" dirty="0"/>
              <a:t> de </a:t>
            </a:r>
            <a:r>
              <a:rPr lang="en-GB" kern="0" dirty="0" err="1"/>
              <a:t>Estudio</a:t>
            </a:r>
            <a:endParaRPr lang="en-GB" kern="0" dirty="0"/>
          </a:p>
        </p:txBody>
      </p:sp>
      <p:sp>
        <p:nvSpPr>
          <p:cNvPr id="8" name="Shape 71">
            <a:extLst>
              <a:ext uri="{FF2B5EF4-FFF2-40B4-BE49-F238E27FC236}">
                <a16:creationId xmlns:a16="http://schemas.microsoft.com/office/drawing/2014/main" id="{A3509418-3888-4761-A971-7E3D40C3D8DB}"/>
              </a:ext>
            </a:extLst>
          </p:cNvPr>
          <p:cNvSpPr txBox="1"/>
          <p:nvPr/>
        </p:nvSpPr>
        <p:spPr>
          <a:xfrm>
            <a:off x="853416" y="890661"/>
            <a:ext cx="746467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u="sng" dirty="0" smtClean="0">
                <a:solidFill>
                  <a:srgbClr val="000000"/>
                </a:solidFill>
                <a:latin typeface="Arial"/>
              </a:rPr>
              <a:t>Caso 2</a:t>
            </a:r>
            <a:r>
              <a:rPr lang="es-MX" sz="2000" b="1" dirty="0" smtClean="0">
                <a:solidFill>
                  <a:srgbClr val="000000"/>
                </a:solidFill>
                <a:latin typeface="Arial"/>
              </a:rPr>
              <a:t>: Condensadores </a:t>
            </a:r>
            <a:r>
              <a:rPr lang="es-MX" sz="2000" b="1" dirty="0">
                <a:solidFill>
                  <a:srgbClr val="000000"/>
                </a:solidFill>
                <a:latin typeface="Arial"/>
              </a:rPr>
              <a:t>Equipotenciales Defectuosos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6" name="Rectangle 3">
            <a:extLst>
              <a:ext uri="{FF2B5EF4-FFF2-40B4-BE49-F238E27FC236}">
                <a16:creationId xmlns:a16="http://schemas.microsoft.com/office/drawing/2014/main" id="{CE48376C-E7D6-4586-AB13-3AA58B2CEB0C}"/>
              </a:ext>
            </a:extLst>
          </p:cNvPr>
          <p:cNvSpPr txBox="1">
            <a:spLocks noChangeArrowheads="1"/>
          </p:cNvSpPr>
          <p:nvPr/>
        </p:nvSpPr>
        <p:spPr>
          <a:xfrm>
            <a:off x="385367" y="1419302"/>
            <a:ext cx="4539058" cy="65356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ES_tradnl" sz="1800" dirty="0"/>
              <a:t>Interruptor de mando y medio de extinción en aire comprimido 800 kV</a:t>
            </a:r>
            <a:endParaRPr lang="en-US" altLang="sv-SE" kern="0" dirty="0"/>
          </a:p>
        </p:txBody>
      </p:sp>
      <p:pic>
        <p:nvPicPr>
          <p:cNvPr id="10" name="Picture 5">
            <a:extLst>
              <a:ext uri="{FF2B5EF4-FFF2-40B4-BE49-F238E27FC236}">
                <a16:creationId xmlns:a16="http://schemas.microsoft.com/office/drawing/2014/main" id="{DEFC28EB-0FF2-4DF9-90BF-0470FD2FA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5030" y="1543050"/>
            <a:ext cx="3935187" cy="2932505"/>
          </a:xfrm>
          <a:prstGeom prst="rect">
            <a:avLst/>
          </a:prstGeom>
          <a:noFill/>
          <a:ln w="25400">
            <a:solidFill>
              <a:schemeClr val="accent1"/>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0802" y="2131858"/>
            <a:ext cx="2050274" cy="2646619"/>
          </a:xfrm>
          <a:prstGeom prst="rect">
            <a:avLst/>
          </a:prstGeom>
          <a:noFill/>
          <a:ln w="25400">
            <a:solidFill>
              <a:schemeClr val="accent1"/>
            </a:solidFill>
          </a:ln>
        </p:spPr>
      </p:pic>
    </p:spTree>
    <p:extLst>
      <p:ext uri="{BB962C8B-B14F-4D97-AF65-F5344CB8AC3E}">
        <p14:creationId xmlns:p14="http://schemas.microsoft.com/office/powerpoint/2010/main" val="3209053072"/>
      </p:ext>
    </p:extLst>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848B827-979F-4955-846F-418224E0C6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Casos</a:t>
            </a:r>
            <a:r>
              <a:rPr lang="en-GB" kern="0" dirty="0"/>
              <a:t> de </a:t>
            </a:r>
            <a:r>
              <a:rPr lang="en-GB" kern="0" dirty="0" err="1"/>
              <a:t>Estudio</a:t>
            </a:r>
            <a:endParaRPr lang="en-GB" kern="0" dirty="0"/>
          </a:p>
        </p:txBody>
      </p:sp>
      <p:sp>
        <p:nvSpPr>
          <p:cNvPr id="12" name="Rectangle 3">
            <a:extLst>
              <a:ext uri="{FF2B5EF4-FFF2-40B4-BE49-F238E27FC236}">
                <a16:creationId xmlns:a16="http://schemas.microsoft.com/office/drawing/2014/main" id="{3E6555DD-0E45-471C-958E-F83E76361732}"/>
              </a:ext>
            </a:extLst>
          </p:cNvPr>
          <p:cNvSpPr txBox="1">
            <a:spLocks noChangeArrowheads="1"/>
          </p:cNvSpPr>
          <p:nvPr/>
        </p:nvSpPr>
        <p:spPr>
          <a:xfrm>
            <a:off x="310588" y="1419301"/>
            <a:ext cx="4670846" cy="3114599"/>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ES_tradnl" altLang="sv-SE" sz="1800" kern="0" dirty="0"/>
              <a:t>Durante pruebas de mantenimiento realizadas a un interruptor, se detectó que 2 cámaras de interrupción (C5 fase “B” y C3 fase “C”) presentaban valores de factor de potencia elevados.</a:t>
            </a:r>
          </a:p>
          <a:p>
            <a:pPr marL="0" indent="0">
              <a:buNone/>
            </a:pPr>
            <a:endParaRPr lang="es-ES_tradnl" altLang="sv-SE" sz="1800" kern="0" dirty="0"/>
          </a:p>
          <a:p>
            <a:r>
              <a:rPr lang="es-ES_tradnl" altLang="sv-SE" sz="1800" kern="0" dirty="0"/>
              <a:t>Se desconectaron los condensadores asociados a las cámaras cuestionadas y se constató que ambos condensadores equipotenciales estaban </a:t>
            </a:r>
            <a:r>
              <a:rPr lang="es-ES_tradnl" altLang="sv-SE" sz="1800" kern="0" dirty="0" smtClean="0"/>
              <a:t>deteriorados</a:t>
            </a:r>
            <a:r>
              <a:rPr lang="es-ES_tradnl" altLang="sv-SE" sz="1800" kern="0" dirty="0"/>
              <a:t>.</a:t>
            </a:r>
            <a:endParaRPr lang="en-US" altLang="sv-SE" kern="0" dirty="0"/>
          </a:p>
        </p:txBody>
      </p:sp>
      <p:pic>
        <p:nvPicPr>
          <p:cNvPr id="11" name="Picture 12">
            <a:extLst>
              <a:ext uri="{FF2B5EF4-FFF2-40B4-BE49-F238E27FC236}">
                <a16:creationId xmlns:a16="http://schemas.microsoft.com/office/drawing/2014/main" id="{7CB242EB-9B7B-4737-B234-32D333E764C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19534" y="1569977"/>
            <a:ext cx="3871028" cy="2821048"/>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6" name="Shape 71">
            <a:extLst>
              <a:ext uri="{FF2B5EF4-FFF2-40B4-BE49-F238E27FC236}">
                <a16:creationId xmlns:a16="http://schemas.microsoft.com/office/drawing/2014/main" id="{A3509418-3888-4761-A971-7E3D40C3D8DB}"/>
              </a:ext>
            </a:extLst>
          </p:cNvPr>
          <p:cNvSpPr txBox="1"/>
          <p:nvPr/>
        </p:nvSpPr>
        <p:spPr>
          <a:xfrm>
            <a:off x="853416" y="890661"/>
            <a:ext cx="746467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u="sng" dirty="0" smtClean="0">
                <a:solidFill>
                  <a:srgbClr val="000000"/>
                </a:solidFill>
                <a:latin typeface="Arial"/>
              </a:rPr>
              <a:t>Caso 2</a:t>
            </a:r>
            <a:r>
              <a:rPr lang="es-MX" sz="2000" b="1" dirty="0" smtClean="0">
                <a:solidFill>
                  <a:srgbClr val="000000"/>
                </a:solidFill>
                <a:latin typeface="Arial"/>
              </a:rPr>
              <a:t>: Condensadores </a:t>
            </a:r>
            <a:r>
              <a:rPr lang="es-MX" sz="2000" b="1" dirty="0">
                <a:solidFill>
                  <a:srgbClr val="000000"/>
                </a:solidFill>
                <a:latin typeface="Arial"/>
              </a:rPr>
              <a:t>Equipotenciales Defectuosos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75158682"/>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848B827-979F-4955-846F-418224E0C6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Casos</a:t>
            </a:r>
            <a:r>
              <a:rPr lang="en-GB" kern="0" dirty="0"/>
              <a:t> de </a:t>
            </a:r>
            <a:r>
              <a:rPr lang="en-GB" kern="0" dirty="0" err="1"/>
              <a:t>Estudio</a:t>
            </a:r>
            <a:endParaRPr lang="en-GB" kern="0" dirty="0"/>
          </a:p>
        </p:txBody>
      </p:sp>
      <p:graphicFrame>
        <p:nvGraphicFramePr>
          <p:cNvPr id="3" name="Tabla 2">
            <a:extLst>
              <a:ext uri="{FF2B5EF4-FFF2-40B4-BE49-F238E27FC236}">
                <a16:creationId xmlns:a16="http://schemas.microsoft.com/office/drawing/2014/main" id="{E94FFE71-D8BE-4298-837B-CC5E1080676E}"/>
              </a:ext>
            </a:extLst>
          </p:cNvPr>
          <p:cNvGraphicFramePr>
            <a:graphicFrameLocks noGrp="1"/>
          </p:cNvGraphicFramePr>
          <p:nvPr>
            <p:extLst>
              <p:ext uri="{D42A27DB-BD31-4B8C-83A1-F6EECF244321}">
                <p14:modId xmlns:p14="http://schemas.microsoft.com/office/powerpoint/2010/main" val="2997961482"/>
              </p:ext>
            </p:extLst>
          </p:nvPr>
        </p:nvGraphicFramePr>
        <p:xfrm>
          <a:off x="487017" y="1530626"/>
          <a:ext cx="8312713" cy="2882353"/>
        </p:xfrm>
        <a:graphic>
          <a:graphicData uri="http://schemas.openxmlformats.org/drawingml/2006/table">
            <a:tbl>
              <a:tblPr>
                <a:tableStyleId>{5C22544A-7EE6-4342-B048-85BDC9FD1C3A}</a:tableStyleId>
              </a:tblPr>
              <a:tblGrid>
                <a:gridCol w="610574">
                  <a:extLst>
                    <a:ext uri="{9D8B030D-6E8A-4147-A177-3AD203B41FA5}">
                      <a16:colId xmlns:a16="http://schemas.microsoft.com/office/drawing/2014/main" val="185755439"/>
                    </a:ext>
                  </a:extLst>
                </a:gridCol>
                <a:gridCol w="610574">
                  <a:extLst>
                    <a:ext uri="{9D8B030D-6E8A-4147-A177-3AD203B41FA5}">
                      <a16:colId xmlns:a16="http://schemas.microsoft.com/office/drawing/2014/main" val="2590662114"/>
                    </a:ext>
                  </a:extLst>
                </a:gridCol>
                <a:gridCol w="801380">
                  <a:extLst>
                    <a:ext uri="{9D8B030D-6E8A-4147-A177-3AD203B41FA5}">
                      <a16:colId xmlns:a16="http://schemas.microsoft.com/office/drawing/2014/main" val="2981493722"/>
                    </a:ext>
                  </a:extLst>
                </a:gridCol>
                <a:gridCol w="610574">
                  <a:extLst>
                    <a:ext uri="{9D8B030D-6E8A-4147-A177-3AD203B41FA5}">
                      <a16:colId xmlns:a16="http://schemas.microsoft.com/office/drawing/2014/main" val="400935059"/>
                    </a:ext>
                  </a:extLst>
                </a:gridCol>
                <a:gridCol w="839540">
                  <a:extLst>
                    <a:ext uri="{9D8B030D-6E8A-4147-A177-3AD203B41FA5}">
                      <a16:colId xmlns:a16="http://schemas.microsoft.com/office/drawing/2014/main" val="425339453"/>
                    </a:ext>
                  </a:extLst>
                </a:gridCol>
                <a:gridCol w="814099">
                  <a:extLst>
                    <a:ext uri="{9D8B030D-6E8A-4147-A177-3AD203B41FA5}">
                      <a16:colId xmlns:a16="http://schemas.microsoft.com/office/drawing/2014/main" val="227172456"/>
                    </a:ext>
                  </a:extLst>
                </a:gridCol>
                <a:gridCol w="753677">
                  <a:extLst>
                    <a:ext uri="{9D8B030D-6E8A-4147-A177-3AD203B41FA5}">
                      <a16:colId xmlns:a16="http://schemas.microsoft.com/office/drawing/2014/main" val="3929944652"/>
                    </a:ext>
                  </a:extLst>
                </a:gridCol>
                <a:gridCol w="610574">
                  <a:extLst>
                    <a:ext uri="{9D8B030D-6E8A-4147-A177-3AD203B41FA5}">
                      <a16:colId xmlns:a16="http://schemas.microsoft.com/office/drawing/2014/main" val="1875750899"/>
                    </a:ext>
                  </a:extLst>
                </a:gridCol>
                <a:gridCol w="1020804">
                  <a:extLst>
                    <a:ext uri="{9D8B030D-6E8A-4147-A177-3AD203B41FA5}">
                      <a16:colId xmlns:a16="http://schemas.microsoft.com/office/drawing/2014/main" val="3380185089"/>
                    </a:ext>
                  </a:extLst>
                </a:gridCol>
                <a:gridCol w="1004903">
                  <a:extLst>
                    <a:ext uri="{9D8B030D-6E8A-4147-A177-3AD203B41FA5}">
                      <a16:colId xmlns:a16="http://schemas.microsoft.com/office/drawing/2014/main" val="279432856"/>
                    </a:ext>
                  </a:extLst>
                </a:gridCol>
                <a:gridCol w="636014">
                  <a:extLst>
                    <a:ext uri="{9D8B030D-6E8A-4147-A177-3AD203B41FA5}">
                      <a16:colId xmlns:a16="http://schemas.microsoft.com/office/drawing/2014/main" val="490551173"/>
                    </a:ext>
                  </a:extLst>
                </a:gridCol>
              </a:tblGrid>
              <a:tr h="495248">
                <a:tc>
                  <a:txBody>
                    <a:bodyPr/>
                    <a:lstStyle/>
                    <a:p>
                      <a:pPr algn="ctr" fontAlgn="ctr"/>
                      <a:r>
                        <a:rPr lang="es-CO" sz="900" b="1" u="none" strike="noStrike" dirty="0">
                          <a:effectLst/>
                        </a:rPr>
                        <a:t>FASE</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CABEZAL</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ELEMENTO PROBADO</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MODO PRUEBA</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VOLTAJE PRUEBA (</a:t>
                      </a:r>
                      <a:r>
                        <a:rPr lang="es-CO" sz="900" b="1" u="none" strike="noStrike" dirty="0" err="1">
                          <a:effectLst/>
                        </a:rPr>
                        <a:t>kV</a:t>
                      </a:r>
                      <a:r>
                        <a:rPr lang="es-CO" sz="900" b="1" u="none" strike="noStrike" dirty="0">
                          <a:effectLst/>
                        </a:rPr>
                        <a:t>)</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CORRIENTE (</a:t>
                      </a:r>
                      <a:r>
                        <a:rPr lang="es-CO" sz="900" b="1" u="none" strike="noStrike" dirty="0" err="1">
                          <a:effectLst/>
                        </a:rPr>
                        <a:t>mA</a:t>
                      </a:r>
                      <a:r>
                        <a:rPr lang="es-CO" sz="900" b="1" u="none" strike="noStrike" dirty="0">
                          <a:effectLst/>
                        </a:rPr>
                        <a:t>)</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PÉRDIDAS (W)</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FP (%)</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CAP. MED. (</a:t>
                      </a:r>
                      <a:r>
                        <a:rPr lang="es-CO" sz="900" b="1" u="none" strike="noStrike" dirty="0" err="1">
                          <a:effectLst/>
                        </a:rPr>
                        <a:t>pF</a:t>
                      </a:r>
                      <a:r>
                        <a:rPr lang="es-CO" sz="900" b="1" u="none" strike="noStrike" dirty="0">
                          <a:effectLst/>
                        </a:rPr>
                        <a:t>)</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CAP. NOM. (</a:t>
                      </a:r>
                      <a:r>
                        <a:rPr lang="es-CO" sz="900" b="1" u="none" strike="noStrike" dirty="0" err="1">
                          <a:effectLst/>
                        </a:rPr>
                        <a:t>pF</a:t>
                      </a:r>
                      <a:r>
                        <a:rPr lang="es-CO" sz="900" b="1" u="none" strike="noStrike" dirty="0">
                          <a:effectLst/>
                        </a:rPr>
                        <a:t>)</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DESV. (%)</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169415094"/>
                  </a:ext>
                </a:extLst>
              </a:tr>
              <a:tr h="198100">
                <a:tc rowSpan="12">
                  <a:txBody>
                    <a:bodyPr/>
                    <a:lstStyle/>
                    <a:p>
                      <a:pPr algn="ctr" fontAlgn="ctr"/>
                      <a:r>
                        <a:rPr lang="es-CO" sz="1000" u="none" strike="noStrike" dirty="0">
                          <a:effectLst/>
                        </a:rPr>
                        <a:t>A</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rowSpan="3">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C1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9,682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0,322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0,332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2.568,22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2.500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2,73</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377330839"/>
                  </a:ext>
                </a:extLst>
              </a:tr>
              <a:tr h="198100">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C2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9,626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0,345</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0,359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2.553,31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2.500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2,13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334410110"/>
                  </a:ext>
                </a:extLst>
              </a:tr>
              <a:tr h="198100">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S1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GUARD</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0,157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0,012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41,67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N/A</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00917480"/>
                  </a:ext>
                </a:extLst>
              </a:tr>
              <a:tr h="198100">
                <a:tc vMerge="1">
                  <a:txBody>
                    <a:bodyPr/>
                    <a:lstStyle/>
                    <a:p>
                      <a:endParaRPr lang="es-CO"/>
                    </a:p>
                  </a:txBody>
                  <a:tcPr/>
                </a:tc>
                <a:tc rowSpan="3">
                  <a:txBody>
                    <a:bodyPr/>
                    <a:lstStyle/>
                    <a:p>
                      <a:pPr algn="ctr" fontAlgn="ctr"/>
                      <a:r>
                        <a:rPr lang="es-CO" sz="1000" u="none" strike="noStrike">
                          <a:effectLst/>
                        </a:rPr>
                        <a:t>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C3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8,716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0,348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0,399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2.311,99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2.250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2,76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929305725"/>
                  </a:ext>
                </a:extLst>
              </a:tr>
              <a:tr h="198100">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C4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8,886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0,312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0,351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2.356,97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2.250</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4,75</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423452330"/>
                  </a:ext>
                </a:extLst>
              </a:tr>
              <a:tr h="198100">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S2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GUARD</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0,166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0,010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44,03</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N/A</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086004936"/>
                  </a:ext>
                </a:extLst>
              </a:tr>
              <a:tr h="198100">
                <a:tc vMerge="1">
                  <a:txBody>
                    <a:bodyPr/>
                    <a:lstStyle/>
                    <a:p>
                      <a:endParaRPr lang="es-CO"/>
                    </a:p>
                  </a:txBody>
                  <a:tcPr/>
                </a:tc>
                <a:tc rowSpan="3">
                  <a:txBody>
                    <a:bodyPr/>
                    <a:lstStyle/>
                    <a:p>
                      <a:pPr algn="ctr" fontAlgn="ctr"/>
                      <a:r>
                        <a:rPr lang="es-CO" sz="1000" u="none" strike="noStrike">
                          <a:effectLst/>
                        </a:rPr>
                        <a:t>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C5</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8,467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0,256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0,302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2.245,80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2.250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-0,19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151487778"/>
                  </a:ext>
                </a:extLst>
              </a:tr>
              <a:tr h="198100">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C6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8,607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0,309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0,359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2.283,02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2.250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1,47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231100636"/>
                  </a:ext>
                </a:extLst>
              </a:tr>
              <a:tr h="198100">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S3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GUARD</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0,153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0,006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40,68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N/A</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133420535"/>
                  </a:ext>
                </a:extLst>
              </a:tr>
              <a:tr h="198100">
                <a:tc vMerge="1">
                  <a:txBody>
                    <a:bodyPr/>
                    <a:lstStyle/>
                    <a:p>
                      <a:endParaRPr lang="es-CO"/>
                    </a:p>
                  </a:txBody>
                  <a:tcPr/>
                </a:tc>
                <a:tc rowSpan="3">
                  <a:txBody>
                    <a:bodyPr/>
                    <a:lstStyle/>
                    <a:p>
                      <a:pPr algn="ctr" fontAlgn="ctr"/>
                      <a:r>
                        <a:rPr lang="es-CO" sz="1000" u="none" strike="noStrike">
                          <a:effectLst/>
                        </a:rPr>
                        <a:t>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C7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9,600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0,337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0,351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2.546,57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2.500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1,86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355310606"/>
                  </a:ext>
                </a:extLst>
              </a:tr>
              <a:tr h="198100">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C8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9,623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0,336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0,349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2.552,51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2.500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495565989"/>
                  </a:ext>
                </a:extLst>
              </a:tr>
              <a:tr h="208005">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S4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GUARD</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0,186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0,019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49,21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N/A</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507969702"/>
                  </a:ext>
                </a:extLst>
              </a:tr>
            </a:tbl>
          </a:graphicData>
        </a:graphic>
      </p:graphicFrame>
      <p:sp>
        <p:nvSpPr>
          <p:cNvPr id="6" name="Shape 71">
            <a:extLst>
              <a:ext uri="{FF2B5EF4-FFF2-40B4-BE49-F238E27FC236}">
                <a16:creationId xmlns:a16="http://schemas.microsoft.com/office/drawing/2014/main" id="{A3509418-3888-4761-A971-7E3D40C3D8DB}"/>
              </a:ext>
            </a:extLst>
          </p:cNvPr>
          <p:cNvSpPr txBox="1"/>
          <p:nvPr/>
        </p:nvSpPr>
        <p:spPr>
          <a:xfrm>
            <a:off x="853416" y="890661"/>
            <a:ext cx="746467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u="sng" dirty="0" smtClean="0">
                <a:solidFill>
                  <a:srgbClr val="000000"/>
                </a:solidFill>
                <a:latin typeface="Arial"/>
              </a:rPr>
              <a:t>Caso 2</a:t>
            </a:r>
            <a:r>
              <a:rPr lang="es-MX" sz="2000" b="1" dirty="0" smtClean="0">
                <a:solidFill>
                  <a:srgbClr val="000000"/>
                </a:solidFill>
                <a:latin typeface="Arial"/>
              </a:rPr>
              <a:t>: Condensadores </a:t>
            </a:r>
            <a:r>
              <a:rPr lang="es-MX" sz="2000" b="1" dirty="0">
                <a:solidFill>
                  <a:srgbClr val="000000"/>
                </a:solidFill>
                <a:latin typeface="Arial"/>
              </a:rPr>
              <a:t>Equipotenciales Defectuosos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367266219"/>
      </p:ext>
    </p:extLst>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848B827-979F-4955-846F-418224E0C6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Casos</a:t>
            </a:r>
            <a:r>
              <a:rPr lang="en-GB" kern="0" dirty="0"/>
              <a:t> de </a:t>
            </a:r>
            <a:r>
              <a:rPr lang="en-GB" kern="0" dirty="0" err="1"/>
              <a:t>Estudio</a:t>
            </a:r>
            <a:endParaRPr lang="en-GB" kern="0" dirty="0"/>
          </a:p>
        </p:txBody>
      </p:sp>
      <p:graphicFrame>
        <p:nvGraphicFramePr>
          <p:cNvPr id="2" name="Tabla 1">
            <a:extLst>
              <a:ext uri="{FF2B5EF4-FFF2-40B4-BE49-F238E27FC236}">
                <a16:creationId xmlns:a16="http://schemas.microsoft.com/office/drawing/2014/main" id="{0A7EF6F7-0673-4DF6-B233-78AFD7939172}"/>
              </a:ext>
            </a:extLst>
          </p:cNvPr>
          <p:cNvGraphicFramePr>
            <a:graphicFrameLocks noGrp="1"/>
          </p:cNvGraphicFramePr>
          <p:nvPr>
            <p:extLst>
              <p:ext uri="{D42A27DB-BD31-4B8C-83A1-F6EECF244321}">
                <p14:modId xmlns:p14="http://schemas.microsoft.com/office/powerpoint/2010/main" val="2191319611"/>
              </p:ext>
            </p:extLst>
          </p:nvPr>
        </p:nvGraphicFramePr>
        <p:xfrm>
          <a:off x="477078" y="1520687"/>
          <a:ext cx="8289233" cy="2912170"/>
        </p:xfrm>
        <a:graphic>
          <a:graphicData uri="http://schemas.openxmlformats.org/drawingml/2006/table">
            <a:tbl>
              <a:tblPr>
                <a:tableStyleId>{5C22544A-7EE6-4342-B048-85BDC9FD1C3A}</a:tableStyleId>
              </a:tblPr>
              <a:tblGrid>
                <a:gridCol w="608849">
                  <a:extLst>
                    <a:ext uri="{9D8B030D-6E8A-4147-A177-3AD203B41FA5}">
                      <a16:colId xmlns:a16="http://schemas.microsoft.com/office/drawing/2014/main" val="3525479693"/>
                    </a:ext>
                  </a:extLst>
                </a:gridCol>
                <a:gridCol w="608849">
                  <a:extLst>
                    <a:ext uri="{9D8B030D-6E8A-4147-A177-3AD203B41FA5}">
                      <a16:colId xmlns:a16="http://schemas.microsoft.com/office/drawing/2014/main" val="3511579313"/>
                    </a:ext>
                  </a:extLst>
                </a:gridCol>
                <a:gridCol w="799116">
                  <a:extLst>
                    <a:ext uri="{9D8B030D-6E8A-4147-A177-3AD203B41FA5}">
                      <a16:colId xmlns:a16="http://schemas.microsoft.com/office/drawing/2014/main" val="2981602298"/>
                    </a:ext>
                  </a:extLst>
                </a:gridCol>
                <a:gridCol w="608849">
                  <a:extLst>
                    <a:ext uri="{9D8B030D-6E8A-4147-A177-3AD203B41FA5}">
                      <a16:colId xmlns:a16="http://schemas.microsoft.com/office/drawing/2014/main" val="1016624476"/>
                    </a:ext>
                  </a:extLst>
                </a:gridCol>
                <a:gridCol w="837169">
                  <a:extLst>
                    <a:ext uri="{9D8B030D-6E8A-4147-A177-3AD203B41FA5}">
                      <a16:colId xmlns:a16="http://schemas.microsoft.com/office/drawing/2014/main" val="4021689697"/>
                    </a:ext>
                  </a:extLst>
                </a:gridCol>
                <a:gridCol w="811800">
                  <a:extLst>
                    <a:ext uri="{9D8B030D-6E8A-4147-A177-3AD203B41FA5}">
                      <a16:colId xmlns:a16="http://schemas.microsoft.com/office/drawing/2014/main" val="1547003132"/>
                    </a:ext>
                  </a:extLst>
                </a:gridCol>
                <a:gridCol w="751548">
                  <a:extLst>
                    <a:ext uri="{9D8B030D-6E8A-4147-A177-3AD203B41FA5}">
                      <a16:colId xmlns:a16="http://schemas.microsoft.com/office/drawing/2014/main" val="3799062064"/>
                    </a:ext>
                  </a:extLst>
                </a:gridCol>
                <a:gridCol w="608849">
                  <a:extLst>
                    <a:ext uri="{9D8B030D-6E8A-4147-A177-3AD203B41FA5}">
                      <a16:colId xmlns:a16="http://schemas.microsoft.com/office/drawing/2014/main" val="875653293"/>
                    </a:ext>
                  </a:extLst>
                </a:gridCol>
                <a:gridCol w="1017921">
                  <a:extLst>
                    <a:ext uri="{9D8B030D-6E8A-4147-A177-3AD203B41FA5}">
                      <a16:colId xmlns:a16="http://schemas.microsoft.com/office/drawing/2014/main" val="628622641"/>
                    </a:ext>
                  </a:extLst>
                </a:gridCol>
                <a:gridCol w="1002065">
                  <a:extLst>
                    <a:ext uri="{9D8B030D-6E8A-4147-A177-3AD203B41FA5}">
                      <a16:colId xmlns:a16="http://schemas.microsoft.com/office/drawing/2014/main" val="2555340681"/>
                    </a:ext>
                  </a:extLst>
                </a:gridCol>
                <a:gridCol w="634218">
                  <a:extLst>
                    <a:ext uri="{9D8B030D-6E8A-4147-A177-3AD203B41FA5}">
                      <a16:colId xmlns:a16="http://schemas.microsoft.com/office/drawing/2014/main" val="2902196012"/>
                    </a:ext>
                  </a:extLst>
                </a:gridCol>
              </a:tblGrid>
              <a:tr h="423399">
                <a:tc>
                  <a:txBody>
                    <a:bodyPr/>
                    <a:lstStyle/>
                    <a:p>
                      <a:pPr algn="ctr" fontAlgn="ctr"/>
                      <a:r>
                        <a:rPr lang="es-CO" sz="900" b="1" u="none" strike="noStrike" dirty="0">
                          <a:effectLst/>
                        </a:rPr>
                        <a:t>FASE</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CABEZAL</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ELEMENTO PROBADO</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MODO PRUEBA</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VOLTAJE PRUEBA (</a:t>
                      </a:r>
                      <a:r>
                        <a:rPr lang="es-CO" sz="900" b="1" u="none" strike="noStrike" dirty="0" err="1">
                          <a:effectLst/>
                        </a:rPr>
                        <a:t>kV</a:t>
                      </a:r>
                      <a:r>
                        <a:rPr lang="es-CO" sz="900" b="1" u="none" strike="noStrike" dirty="0">
                          <a:effectLst/>
                        </a:rPr>
                        <a:t>)</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CORRIENTE (</a:t>
                      </a:r>
                      <a:r>
                        <a:rPr lang="es-CO" sz="900" b="1" u="none" strike="noStrike" dirty="0" err="1">
                          <a:effectLst/>
                        </a:rPr>
                        <a:t>mA</a:t>
                      </a:r>
                      <a:r>
                        <a:rPr lang="es-CO" sz="900" b="1" u="none" strike="noStrike" dirty="0">
                          <a:effectLst/>
                        </a:rPr>
                        <a:t>)</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PÉRDIDAS (W)</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FP (%)</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CAP. MED. (</a:t>
                      </a:r>
                      <a:r>
                        <a:rPr lang="es-CO" sz="900" b="1" u="none" strike="noStrike" dirty="0" err="1">
                          <a:effectLst/>
                        </a:rPr>
                        <a:t>pF</a:t>
                      </a:r>
                      <a:r>
                        <a:rPr lang="es-CO" sz="900" b="1" u="none" strike="noStrike" dirty="0">
                          <a:effectLst/>
                        </a:rPr>
                        <a:t>)</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CAP. NOM. (</a:t>
                      </a:r>
                      <a:r>
                        <a:rPr lang="es-CO" sz="900" b="1" u="none" strike="noStrike" dirty="0" err="1">
                          <a:effectLst/>
                        </a:rPr>
                        <a:t>pF</a:t>
                      </a:r>
                      <a:r>
                        <a:rPr lang="es-CO" sz="900" b="1" u="none" strike="noStrike" dirty="0">
                          <a:effectLst/>
                        </a:rPr>
                        <a:t>)</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DESV. (%)</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67424987"/>
                  </a:ext>
                </a:extLst>
              </a:tr>
              <a:tr h="206537">
                <a:tc rowSpan="12">
                  <a:txBody>
                    <a:bodyPr/>
                    <a:lstStyle/>
                    <a:p>
                      <a:pPr algn="ctr" fontAlgn="ctr"/>
                      <a:r>
                        <a:rPr lang="es-CO" sz="1000" u="none" strike="noStrike" dirty="0">
                          <a:effectLst/>
                        </a:rPr>
                        <a:t>B</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rowSpan="3">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C1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9,771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0,314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0,321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2.591,79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2.500</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3,67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26487877"/>
                  </a:ext>
                </a:extLst>
              </a:tr>
              <a:tr h="206537">
                <a:tc vMerge="1">
                  <a:txBody>
                    <a:bodyPr/>
                    <a:lstStyle/>
                    <a:p>
                      <a:endParaRPr lang="es-CO"/>
                    </a:p>
                  </a:txBody>
                  <a:tcPr/>
                </a:tc>
                <a:tc vMerge="1">
                  <a:txBody>
                    <a:bodyPr/>
                    <a:lstStyle/>
                    <a:p>
                      <a:endParaRPr lang="es-CO"/>
                    </a:p>
                  </a:txBody>
                  <a:tcPr/>
                </a:tc>
                <a:tc>
                  <a:txBody>
                    <a:bodyPr/>
                    <a:lstStyle/>
                    <a:p>
                      <a:pPr algn="ctr" fontAlgn="ctr"/>
                      <a:r>
                        <a:rPr lang="es-CO" sz="1000" u="none" strike="noStrike" dirty="0">
                          <a:effectLst/>
                        </a:rPr>
                        <a:t>C2</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9,754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0,312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0,320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2.587,22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2.500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3,49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165169982"/>
                  </a:ext>
                </a:extLst>
              </a:tr>
              <a:tr h="206537">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S1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GUARD</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0,153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0,007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40,70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359901365"/>
                  </a:ext>
                </a:extLst>
              </a:tr>
              <a:tr h="206537">
                <a:tc vMerge="1">
                  <a:txBody>
                    <a:bodyPr/>
                    <a:lstStyle/>
                    <a:p>
                      <a:endParaRPr lang="es-CO"/>
                    </a:p>
                  </a:txBody>
                  <a:tcPr/>
                </a:tc>
                <a:tc rowSpan="3">
                  <a:txBody>
                    <a:bodyPr/>
                    <a:lstStyle/>
                    <a:p>
                      <a:pPr algn="ctr" fontAlgn="ctr"/>
                      <a:r>
                        <a:rPr lang="es-CO" sz="1000" u="none" strike="noStrike">
                          <a:effectLst/>
                        </a:rPr>
                        <a:t>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C3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8,694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0,356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2.306,11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2.250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2,49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246994643"/>
                  </a:ext>
                </a:extLst>
              </a:tr>
              <a:tr h="206537">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C4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8,718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0,283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0,320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2.312,43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2.250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2,77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928438853"/>
                  </a:ext>
                </a:extLst>
              </a:tr>
              <a:tr h="206537">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S2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GUARD</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0,169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0,011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44,94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468145966"/>
                  </a:ext>
                </a:extLst>
              </a:tr>
              <a:tr h="206537">
                <a:tc vMerge="1">
                  <a:txBody>
                    <a:bodyPr/>
                    <a:lstStyle/>
                    <a:p>
                      <a:endParaRPr lang="es-CO"/>
                    </a:p>
                  </a:txBody>
                  <a:tcPr/>
                </a:tc>
                <a:tc rowSpan="3">
                  <a:txBody>
                    <a:bodyPr/>
                    <a:lstStyle/>
                    <a:p>
                      <a:pPr algn="ctr" fontAlgn="ctr"/>
                      <a:r>
                        <a:rPr lang="es-CO" sz="1000" u="none" strike="noStrike">
                          <a:effectLst/>
                        </a:rPr>
                        <a:t>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C5</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8,716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0,790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0,906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2.311,74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2.250</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2,74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64278191"/>
                  </a:ext>
                </a:extLst>
              </a:tr>
              <a:tr h="206537">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C6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8,708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0,325</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0,373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2.309,73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2.250</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2,77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609945050"/>
                  </a:ext>
                </a:extLst>
              </a:tr>
              <a:tr h="206537">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S3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GUARD</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0,157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0,012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41,73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015727086"/>
                  </a:ext>
                </a:extLst>
              </a:tr>
              <a:tr h="206537">
                <a:tc vMerge="1">
                  <a:txBody>
                    <a:bodyPr/>
                    <a:lstStyle/>
                    <a:p>
                      <a:endParaRPr lang="es-CO"/>
                    </a:p>
                  </a:txBody>
                  <a:tcPr/>
                </a:tc>
                <a:tc rowSpan="3">
                  <a:txBody>
                    <a:bodyPr/>
                    <a:lstStyle/>
                    <a:p>
                      <a:pPr algn="ctr" fontAlgn="ctr"/>
                      <a:r>
                        <a:rPr lang="es-CO" sz="1000" u="none" strike="noStrike">
                          <a:effectLst/>
                        </a:rPr>
                        <a:t>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C7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9,427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0,292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2.500,60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2.500</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0,02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045825725"/>
                  </a:ext>
                </a:extLst>
              </a:tr>
              <a:tr h="206537">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C8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9,651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0,385</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0,399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2.559,87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2.500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2,39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203911618"/>
                  </a:ext>
                </a:extLst>
              </a:tr>
              <a:tr h="216864">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S4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GUARD</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0,171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0,013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45,46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884348615"/>
                  </a:ext>
                </a:extLst>
              </a:tr>
            </a:tbl>
          </a:graphicData>
        </a:graphic>
      </p:graphicFrame>
      <p:sp>
        <p:nvSpPr>
          <p:cNvPr id="4" name="Elipse 3">
            <a:extLst>
              <a:ext uri="{FF2B5EF4-FFF2-40B4-BE49-F238E27FC236}">
                <a16:creationId xmlns:a16="http://schemas.microsoft.com/office/drawing/2014/main" id="{1150B8F4-D8A8-4E03-B2B4-023B019EA53E}"/>
              </a:ext>
            </a:extLst>
          </p:cNvPr>
          <p:cNvSpPr/>
          <p:nvPr/>
        </p:nvSpPr>
        <p:spPr bwMode="auto">
          <a:xfrm>
            <a:off x="4701102" y="3120888"/>
            <a:ext cx="1480930" cy="308113"/>
          </a:xfrm>
          <a:prstGeom prst="ellipse">
            <a:avLst/>
          </a:prstGeom>
          <a:noFill/>
          <a:ln w="28575"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
        <p:nvSpPr>
          <p:cNvPr id="6" name="Shape 71">
            <a:extLst>
              <a:ext uri="{FF2B5EF4-FFF2-40B4-BE49-F238E27FC236}">
                <a16:creationId xmlns:a16="http://schemas.microsoft.com/office/drawing/2014/main" id="{A3509418-3888-4761-A971-7E3D40C3D8DB}"/>
              </a:ext>
            </a:extLst>
          </p:cNvPr>
          <p:cNvSpPr txBox="1"/>
          <p:nvPr/>
        </p:nvSpPr>
        <p:spPr>
          <a:xfrm>
            <a:off x="853416" y="890661"/>
            <a:ext cx="746467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u="sng" dirty="0" smtClean="0">
                <a:solidFill>
                  <a:srgbClr val="000000"/>
                </a:solidFill>
                <a:latin typeface="Arial"/>
              </a:rPr>
              <a:t>Caso 2</a:t>
            </a:r>
            <a:r>
              <a:rPr lang="es-MX" sz="2000" b="1" dirty="0" smtClean="0">
                <a:solidFill>
                  <a:srgbClr val="000000"/>
                </a:solidFill>
                <a:latin typeface="Arial"/>
              </a:rPr>
              <a:t>: Condensadores </a:t>
            </a:r>
            <a:r>
              <a:rPr lang="es-MX" sz="2000" b="1" dirty="0">
                <a:solidFill>
                  <a:srgbClr val="000000"/>
                </a:solidFill>
                <a:latin typeface="Arial"/>
              </a:rPr>
              <a:t>Equipotenciales Defectuosos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829085600"/>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872238588"/>
              </p:ext>
            </p:extLst>
          </p:nvPr>
        </p:nvGraphicFramePr>
        <p:xfrm>
          <a:off x="506576" y="1550179"/>
          <a:ext cx="8293155" cy="2912169"/>
        </p:xfrm>
        <a:graphic>
          <a:graphicData uri="http://schemas.openxmlformats.org/drawingml/2006/table">
            <a:tbl>
              <a:tblPr>
                <a:tableStyleId>{5C22544A-7EE6-4342-B048-85BDC9FD1C3A}</a:tableStyleId>
              </a:tblPr>
              <a:tblGrid>
                <a:gridCol w="609138">
                  <a:extLst>
                    <a:ext uri="{9D8B030D-6E8A-4147-A177-3AD203B41FA5}">
                      <a16:colId xmlns:a16="http://schemas.microsoft.com/office/drawing/2014/main" val="2157590071"/>
                    </a:ext>
                  </a:extLst>
                </a:gridCol>
                <a:gridCol w="609138">
                  <a:extLst>
                    <a:ext uri="{9D8B030D-6E8A-4147-A177-3AD203B41FA5}">
                      <a16:colId xmlns:a16="http://schemas.microsoft.com/office/drawing/2014/main" val="190025298"/>
                    </a:ext>
                  </a:extLst>
                </a:gridCol>
                <a:gridCol w="799493">
                  <a:extLst>
                    <a:ext uri="{9D8B030D-6E8A-4147-A177-3AD203B41FA5}">
                      <a16:colId xmlns:a16="http://schemas.microsoft.com/office/drawing/2014/main" val="1127758394"/>
                    </a:ext>
                  </a:extLst>
                </a:gridCol>
                <a:gridCol w="609138">
                  <a:extLst>
                    <a:ext uri="{9D8B030D-6E8A-4147-A177-3AD203B41FA5}">
                      <a16:colId xmlns:a16="http://schemas.microsoft.com/office/drawing/2014/main" val="2618051283"/>
                    </a:ext>
                  </a:extLst>
                </a:gridCol>
                <a:gridCol w="837565">
                  <a:extLst>
                    <a:ext uri="{9D8B030D-6E8A-4147-A177-3AD203B41FA5}">
                      <a16:colId xmlns:a16="http://schemas.microsoft.com/office/drawing/2014/main" val="2220335660"/>
                    </a:ext>
                  </a:extLst>
                </a:gridCol>
                <a:gridCol w="812184">
                  <a:extLst>
                    <a:ext uri="{9D8B030D-6E8A-4147-A177-3AD203B41FA5}">
                      <a16:colId xmlns:a16="http://schemas.microsoft.com/office/drawing/2014/main" val="2346930616"/>
                    </a:ext>
                  </a:extLst>
                </a:gridCol>
                <a:gridCol w="751903">
                  <a:extLst>
                    <a:ext uri="{9D8B030D-6E8A-4147-A177-3AD203B41FA5}">
                      <a16:colId xmlns:a16="http://schemas.microsoft.com/office/drawing/2014/main" val="1696711557"/>
                    </a:ext>
                  </a:extLst>
                </a:gridCol>
                <a:gridCol w="609138">
                  <a:extLst>
                    <a:ext uri="{9D8B030D-6E8A-4147-A177-3AD203B41FA5}">
                      <a16:colId xmlns:a16="http://schemas.microsoft.com/office/drawing/2014/main" val="565379435"/>
                    </a:ext>
                  </a:extLst>
                </a:gridCol>
                <a:gridCol w="1018402">
                  <a:extLst>
                    <a:ext uri="{9D8B030D-6E8A-4147-A177-3AD203B41FA5}">
                      <a16:colId xmlns:a16="http://schemas.microsoft.com/office/drawing/2014/main" val="2312605494"/>
                    </a:ext>
                  </a:extLst>
                </a:gridCol>
                <a:gridCol w="1002538">
                  <a:extLst>
                    <a:ext uri="{9D8B030D-6E8A-4147-A177-3AD203B41FA5}">
                      <a16:colId xmlns:a16="http://schemas.microsoft.com/office/drawing/2014/main" val="2279961239"/>
                    </a:ext>
                  </a:extLst>
                </a:gridCol>
                <a:gridCol w="634518">
                  <a:extLst>
                    <a:ext uri="{9D8B030D-6E8A-4147-A177-3AD203B41FA5}">
                      <a16:colId xmlns:a16="http://schemas.microsoft.com/office/drawing/2014/main" val="2242102306"/>
                    </a:ext>
                  </a:extLst>
                </a:gridCol>
              </a:tblGrid>
              <a:tr h="543692">
                <a:tc>
                  <a:txBody>
                    <a:bodyPr/>
                    <a:lstStyle/>
                    <a:p>
                      <a:pPr algn="ctr" fontAlgn="ctr"/>
                      <a:r>
                        <a:rPr lang="es-CO" sz="900" b="1" u="none" strike="noStrike" dirty="0">
                          <a:effectLst/>
                        </a:rPr>
                        <a:t>FASE</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CABEZAL</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ELEMENTO PROBADO</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MODO PRUEBA</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VOLTAJE PRUEBA (</a:t>
                      </a:r>
                      <a:r>
                        <a:rPr lang="es-CO" sz="900" b="1" u="none" strike="noStrike" dirty="0" err="1">
                          <a:effectLst/>
                        </a:rPr>
                        <a:t>kV</a:t>
                      </a:r>
                      <a:r>
                        <a:rPr lang="es-CO" sz="900" b="1" u="none" strike="noStrike" dirty="0">
                          <a:effectLst/>
                        </a:rPr>
                        <a:t>)</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CORRIENTE (</a:t>
                      </a:r>
                      <a:r>
                        <a:rPr lang="es-CO" sz="900" b="1" u="none" strike="noStrike" dirty="0" err="1">
                          <a:effectLst/>
                        </a:rPr>
                        <a:t>mA</a:t>
                      </a:r>
                      <a:r>
                        <a:rPr lang="es-CO" sz="900" b="1" u="none" strike="noStrike" dirty="0">
                          <a:effectLst/>
                        </a:rPr>
                        <a:t>)</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PÉRDIDAS (W)</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FP (%)</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CAP. MED. (</a:t>
                      </a:r>
                      <a:r>
                        <a:rPr lang="es-CO" sz="900" b="1" u="none" strike="noStrike" dirty="0" err="1">
                          <a:effectLst/>
                        </a:rPr>
                        <a:t>pF</a:t>
                      </a:r>
                      <a:r>
                        <a:rPr lang="es-CO" sz="900" b="1" u="none" strike="noStrike" dirty="0">
                          <a:effectLst/>
                        </a:rPr>
                        <a:t>)</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CAP. NOM. (</a:t>
                      </a:r>
                      <a:r>
                        <a:rPr lang="es-CO" sz="900" b="1" u="none" strike="noStrike" dirty="0" err="1">
                          <a:effectLst/>
                        </a:rPr>
                        <a:t>pF</a:t>
                      </a:r>
                      <a:r>
                        <a:rPr lang="es-CO" sz="900" b="1" u="none" strike="noStrike" dirty="0">
                          <a:effectLst/>
                        </a:rPr>
                        <a:t>)</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900" b="1" u="none" strike="noStrike" dirty="0">
                          <a:effectLst/>
                        </a:rPr>
                        <a:t>DESV. (%)</a:t>
                      </a:r>
                      <a:endParaRPr lang="es-CO" sz="900" b="1"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109276284"/>
                  </a:ext>
                </a:extLst>
              </a:tr>
              <a:tr h="196554">
                <a:tc rowSpan="12">
                  <a:txBody>
                    <a:bodyPr/>
                    <a:lstStyle/>
                    <a:p>
                      <a:pPr algn="ctr" fontAlgn="ctr"/>
                      <a:r>
                        <a:rPr lang="es-CO" sz="1000" u="none" strike="noStrike">
                          <a:effectLst/>
                        </a:rPr>
                        <a:t>C</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rowSpan="3">
                  <a:txBody>
                    <a:bodyPr/>
                    <a:lstStyle/>
                    <a:p>
                      <a:pPr algn="ctr" fontAlgn="ctr"/>
                      <a:r>
                        <a:rPr lang="es-CO" sz="1000" u="none" strike="noStrike" dirty="0">
                          <a:effectLst/>
                        </a:rPr>
                        <a:t>1</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C1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9,483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0,320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0,337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2.515,48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2.500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0,62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87679681"/>
                  </a:ext>
                </a:extLst>
              </a:tr>
              <a:tr h="196554">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C2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10</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9,048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0,309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0,340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2.409,65</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2.500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-3,61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154039550"/>
                  </a:ext>
                </a:extLst>
              </a:tr>
              <a:tr h="196554">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S1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GUARD</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0,155</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0,006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41,14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982742213"/>
                  </a:ext>
                </a:extLst>
              </a:tr>
              <a:tr h="196554">
                <a:tc vMerge="1">
                  <a:txBody>
                    <a:bodyPr/>
                    <a:lstStyle/>
                    <a:p>
                      <a:endParaRPr lang="es-CO"/>
                    </a:p>
                  </a:txBody>
                  <a:tcPr/>
                </a:tc>
                <a:tc rowSpan="3">
                  <a:txBody>
                    <a:bodyPr/>
                    <a:lstStyle/>
                    <a:p>
                      <a:pPr algn="ctr" fontAlgn="ctr"/>
                      <a:r>
                        <a:rPr lang="es-CO" sz="1000" u="none" strike="noStrike">
                          <a:effectLst/>
                        </a:rPr>
                        <a:t>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C3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8,550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0,753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0,881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2.267,92</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2.250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119204664"/>
                  </a:ext>
                </a:extLst>
              </a:tr>
              <a:tr h="196554">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C4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8,525</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0,308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0,361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2.261,43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2.250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0,51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064358042"/>
                  </a:ext>
                </a:extLst>
              </a:tr>
              <a:tr h="196554">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S2</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GUARD</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0,165</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0,004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43,84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821251101"/>
                  </a:ext>
                </a:extLst>
              </a:tr>
              <a:tr h="196554">
                <a:tc vMerge="1">
                  <a:txBody>
                    <a:bodyPr/>
                    <a:lstStyle/>
                    <a:p>
                      <a:endParaRPr lang="es-CO"/>
                    </a:p>
                  </a:txBody>
                  <a:tcPr/>
                </a:tc>
                <a:tc rowSpan="3">
                  <a:txBody>
                    <a:bodyPr/>
                    <a:lstStyle/>
                    <a:p>
                      <a:pPr algn="ctr" fontAlgn="ctr"/>
                      <a:r>
                        <a:rPr lang="es-CO" sz="1000" u="none" strike="noStrike">
                          <a:effectLst/>
                        </a:rPr>
                        <a:t>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C5</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8,710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0,291</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0,334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2.310,33</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2.250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2,68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689368408"/>
                  </a:ext>
                </a:extLst>
              </a:tr>
              <a:tr h="196554">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C6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8,793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0,305</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0,347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2.332,46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2.250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3,66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725575218"/>
                  </a:ext>
                </a:extLst>
              </a:tr>
              <a:tr h="196554">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S3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GUARD</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0,154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0,013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40,88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947544150"/>
                  </a:ext>
                </a:extLst>
              </a:tr>
              <a:tr h="196554">
                <a:tc vMerge="1">
                  <a:txBody>
                    <a:bodyPr/>
                    <a:lstStyle/>
                    <a:p>
                      <a:endParaRPr lang="es-CO"/>
                    </a:p>
                  </a:txBody>
                  <a:tcPr/>
                </a:tc>
                <a:tc rowSpan="3">
                  <a:txBody>
                    <a:bodyPr/>
                    <a:lstStyle/>
                    <a:p>
                      <a:pPr algn="ctr" fontAlgn="ctr"/>
                      <a:r>
                        <a:rPr lang="es-CO" sz="1000" u="none" strike="noStrike">
                          <a:effectLst/>
                        </a:rPr>
                        <a:t>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C7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9,786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0,329</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0,336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2.595,94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2.500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3,84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008952722"/>
                  </a:ext>
                </a:extLst>
              </a:tr>
              <a:tr h="196554">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C8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UST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9,687</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0,363</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0,375</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2.569,48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2.500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2,78</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037949683"/>
                  </a:ext>
                </a:extLst>
              </a:tr>
              <a:tr h="206383">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S4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GUARD</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10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0,164</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0,016</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43,50</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a:effectLst/>
                        </a:rPr>
                        <a:t>--</a:t>
                      </a:r>
                      <a:endParaRPr lang="es-CO" sz="1000" b="0" i="0" u="none" strike="noStrike">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ctr"/>
                      <a:r>
                        <a:rPr lang="es-CO" sz="1000" u="none" strike="noStrike" dirty="0">
                          <a:effectLst/>
                        </a:rPr>
                        <a:t>--</a:t>
                      </a:r>
                      <a:endParaRPr lang="es-CO" sz="1000" b="0" i="0" u="none" strike="noStrike" dirty="0">
                        <a:solidFill>
                          <a:srgbClr val="000000"/>
                        </a:solidFill>
                        <a:effectLst/>
                        <a:latin typeface="Calibri" panose="020F0502020204030204" pitchFamily="34" charset="0"/>
                      </a:endParaRPr>
                    </a:p>
                  </a:txBody>
                  <a:tcPr marL="8416" marR="8416" marT="8416"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280652368"/>
                  </a:ext>
                </a:extLst>
              </a:tr>
            </a:tbl>
          </a:graphicData>
        </a:graphic>
      </p:graphicFrame>
      <p:sp>
        <p:nvSpPr>
          <p:cNvPr id="9" name="Title 1">
            <a:extLst>
              <a:ext uri="{FF2B5EF4-FFF2-40B4-BE49-F238E27FC236}">
                <a16:creationId xmlns:a16="http://schemas.microsoft.com/office/drawing/2014/main" id="{D848B827-979F-4955-846F-418224E0C6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Casos</a:t>
            </a:r>
            <a:r>
              <a:rPr lang="en-GB" kern="0" dirty="0"/>
              <a:t> de </a:t>
            </a:r>
            <a:r>
              <a:rPr lang="en-GB" kern="0" dirty="0" err="1"/>
              <a:t>Estudio</a:t>
            </a:r>
            <a:endParaRPr lang="en-GB" kern="0" dirty="0"/>
          </a:p>
        </p:txBody>
      </p:sp>
      <p:sp>
        <p:nvSpPr>
          <p:cNvPr id="4" name="Shape 71">
            <a:extLst>
              <a:ext uri="{FF2B5EF4-FFF2-40B4-BE49-F238E27FC236}">
                <a16:creationId xmlns:a16="http://schemas.microsoft.com/office/drawing/2014/main" id="{A3509418-3888-4761-A971-7E3D40C3D8DB}"/>
              </a:ext>
            </a:extLst>
          </p:cNvPr>
          <p:cNvSpPr txBox="1"/>
          <p:nvPr/>
        </p:nvSpPr>
        <p:spPr>
          <a:xfrm>
            <a:off x="853416" y="890661"/>
            <a:ext cx="746467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u="sng" dirty="0" smtClean="0">
                <a:solidFill>
                  <a:srgbClr val="000000"/>
                </a:solidFill>
                <a:latin typeface="Arial"/>
              </a:rPr>
              <a:t>Caso 2</a:t>
            </a:r>
            <a:r>
              <a:rPr lang="es-MX" sz="2000" b="1" dirty="0" smtClean="0">
                <a:solidFill>
                  <a:srgbClr val="000000"/>
                </a:solidFill>
                <a:latin typeface="Arial"/>
              </a:rPr>
              <a:t>: Condensadores </a:t>
            </a:r>
            <a:r>
              <a:rPr lang="es-MX" sz="2000" b="1" dirty="0">
                <a:solidFill>
                  <a:srgbClr val="000000"/>
                </a:solidFill>
                <a:latin typeface="Arial"/>
              </a:rPr>
              <a:t>Equipotenciales Defectuosos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6" name="Elipse 5">
            <a:extLst>
              <a:ext uri="{FF2B5EF4-FFF2-40B4-BE49-F238E27FC236}">
                <a16:creationId xmlns:a16="http://schemas.microsoft.com/office/drawing/2014/main" id="{1150B8F4-D8A8-4E03-B2B4-023B019EA53E}"/>
              </a:ext>
            </a:extLst>
          </p:cNvPr>
          <p:cNvSpPr/>
          <p:nvPr/>
        </p:nvSpPr>
        <p:spPr bwMode="auto">
          <a:xfrm>
            <a:off x="4730598" y="2619440"/>
            <a:ext cx="1480930" cy="308113"/>
          </a:xfrm>
          <a:prstGeom prst="ellipse">
            <a:avLst/>
          </a:prstGeom>
          <a:noFill/>
          <a:ln w="28575"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481163377"/>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48B827-979F-4955-846F-418224E0C6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Casos</a:t>
            </a:r>
            <a:r>
              <a:rPr lang="en-GB" kern="0" dirty="0"/>
              <a:t> de </a:t>
            </a:r>
            <a:r>
              <a:rPr lang="en-GB" kern="0" dirty="0" err="1"/>
              <a:t>Estudio</a:t>
            </a:r>
            <a:endParaRPr lang="en-GB" kern="0" dirty="0"/>
          </a:p>
        </p:txBody>
      </p:sp>
      <p:sp>
        <p:nvSpPr>
          <p:cNvPr id="6" name="Shape 71">
            <a:extLst>
              <a:ext uri="{FF2B5EF4-FFF2-40B4-BE49-F238E27FC236}">
                <a16:creationId xmlns:a16="http://schemas.microsoft.com/office/drawing/2014/main" id="{A3509418-3888-4761-A971-7E3D40C3D8DB}"/>
              </a:ext>
            </a:extLst>
          </p:cNvPr>
          <p:cNvSpPr txBox="1"/>
          <p:nvPr/>
        </p:nvSpPr>
        <p:spPr>
          <a:xfrm>
            <a:off x="853416" y="890661"/>
            <a:ext cx="7464674" cy="428901"/>
          </a:xfrm>
          <a:prstGeom prst="rect">
            <a:avLst/>
          </a:prstGeom>
          <a:noFill/>
          <a:ln>
            <a:noFill/>
          </a:ln>
        </p:spPr>
        <p:txBody>
          <a:bodyPr lIns="91425" tIns="91425" rIns="91425" bIns="91425" anchor="t" anchorCtr="0">
            <a:no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s-MX" sz="2000" b="1" u="sng" dirty="0" smtClean="0">
                <a:solidFill>
                  <a:srgbClr val="000000"/>
                </a:solidFill>
                <a:latin typeface="Arial"/>
              </a:rPr>
              <a:t>Caso 2</a:t>
            </a:r>
            <a:r>
              <a:rPr lang="es-MX" sz="2000" b="1" dirty="0" smtClean="0">
                <a:solidFill>
                  <a:srgbClr val="000000"/>
                </a:solidFill>
                <a:latin typeface="Arial"/>
              </a:rPr>
              <a:t>: Condensadores </a:t>
            </a:r>
            <a:r>
              <a:rPr lang="es-MX" sz="2000" b="1" dirty="0">
                <a:solidFill>
                  <a:srgbClr val="000000"/>
                </a:solidFill>
                <a:latin typeface="Arial"/>
              </a:rPr>
              <a:t>Equipotenciales Defectuosos</a:t>
            </a:r>
            <a:endParaRPr kumimoji="0" lang="es-MX" sz="2000" b="1" i="0" u="none" strike="noStrike" kern="1200" cap="none" spc="0" normalizeH="0" baseline="0" noProof="0" dirty="0">
              <a:ln>
                <a:noFill/>
              </a:ln>
              <a:solidFill>
                <a:srgbClr val="000000"/>
              </a:solidFill>
              <a:effectLst/>
              <a:uLnTx/>
              <a:uFillTx/>
              <a:latin typeface="Arial"/>
              <a:ea typeface="+mn-ea"/>
              <a:cs typeface="+mn-cs"/>
            </a:endParaRPr>
          </a:p>
        </p:txBody>
      </p:sp>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7677" y="1553496"/>
            <a:ext cx="1422654" cy="2885150"/>
          </a:xfrm>
          <a:prstGeom prst="rect">
            <a:avLst/>
          </a:prstGeom>
          <a:ln w="25400">
            <a:solidFill>
              <a:schemeClr val="accent1"/>
            </a:solidFill>
          </a:ln>
        </p:spPr>
      </p:pic>
      <p:graphicFrame>
        <p:nvGraphicFramePr>
          <p:cNvPr id="8" name="Tabla 7"/>
          <p:cNvGraphicFramePr>
            <a:graphicFrameLocks noGrp="1"/>
          </p:cNvGraphicFramePr>
          <p:nvPr>
            <p:extLst>
              <p:ext uri="{D42A27DB-BD31-4B8C-83A1-F6EECF244321}">
                <p14:modId xmlns:p14="http://schemas.microsoft.com/office/powerpoint/2010/main" val="2034753897"/>
              </p:ext>
            </p:extLst>
          </p:nvPr>
        </p:nvGraphicFramePr>
        <p:xfrm>
          <a:off x="1199535" y="2437376"/>
          <a:ext cx="4257369" cy="1112520"/>
        </p:xfrm>
        <a:graphic>
          <a:graphicData uri="http://schemas.openxmlformats.org/drawingml/2006/table">
            <a:tbl>
              <a:tblPr firstRow="1" bandRow="1">
                <a:tableStyleId>{5C22544A-7EE6-4342-B048-85BDC9FD1C3A}</a:tableStyleId>
              </a:tblPr>
              <a:tblGrid>
                <a:gridCol w="1419123">
                  <a:extLst>
                    <a:ext uri="{9D8B030D-6E8A-4147-A177-3AD203B41FA5}">
                      <a16:colId xmlns:a16="http://schemas.microsoft.com/office/drawing/2014/main" val="2840998239"/>
                    </a:ext>
                  </a:extLst>
                </a:gridCol>
                <a:gridCol w="1419123">
                  <a:extLst>
                    <a:ext uri="{9D8B030D-6E8A-4147-A177-3AD203B41FA5}">
                      <a16:colId xmlns:a16="http://schemas.microsoft.com/office/drawing/2014/main" val="3963486450"/>
                    </a:ext>
                  </a:extLst>
                </a:gridCol>
                <a:gridCol w="1419123">
                  <a:extLst>
                    <a:ext uri="{9D8B030D-6E8A-4147-A177-3AD203B41FA5}">
                      <a16:colId xmlns:a16="http://schemas.microsoft.com/office/drawing/2014/main" val="2508775371"/>
                    </a:ext>
                  </a:extLst>
                </a:gridCol>
              </a:tblGrid>
              <a:tr h="370840">
                <a:tc>
                  <a:txBody>
                    <a:bodyPr/>
                    <a:lstStyle/>
                    <a:p>
                      <a:pPr algn="ctr"/>
                      <a:r>
                        <a:rPr lang="es-CO" sz="1400" dirty="0" smtClean="0"/>
                        <a:t>Condensador</a:t>
                      </a:r>
                      <a:endParaRPr lang="es-CO" sz="1400" dirty="0"/>
                    </a:p>
                  </a:txBody>
                  <a:tcPr/>
                </a:tc>
                <a:tc>
                  <a:txBody>
                    <a:bodyPr/>
                    <a:lstStyle/>
                    <a:p>
                      <a:pPr algn="ctr"/>
                      <a:r>
                        <a:rPr lang="es-CO" sz="1400" dirty="0" smtClean="0"/>
                        <a:t>FP (%)</a:t>
                      </a:r>
                      <a:endParaRPr lang="es-CO" sz="1400" dirty="0"/>
                    </a:p>
                  </a:txBody>
                  <a:tcPr/>
                </a:tc>
                <a:tc>
                  <a:txBody>
                    <a:bodyPr/>
                    <a:lstStyle/>
                    <a:p>
                      <a:pPr algn="ctr"/>
                      <a:r>
                        <a:rPr lang="es-CO" sz="1400" dirty="0" smtClean="0"/>
                        <a:t>C (</a:t>
                      </a:r>
                      <a:r>
                        <a:rPr lang="es-CO" sz="1400" dirty="0" err="1" smtClean="0"/>
                        <a:t>pF</a:t>
                      </a:r>
                      <a:r>
                        <a:rPr lang="es-CO" sz="1400" dirty="0" smtClean="0"/>
                        <a:t>)</a:t>
                      </a:r>
                      <a:endParaRPr lang="es-CO" sz="1400" dirty="0"/>
                    </a:p>
                  </a:txBody>
                  <a:tcPr/>
                </a:tc>
                <a:extLst>
                  <a:ext uri="{0D108BD9-81ED-4DB2-BD59-A6C34878D82A}">
                    <a16:rowId xmlns:a16="http://schemas.microsoft.com/office/drawing/2014/main" val="2024803407"/>
                  </a:ext>
                </a:extLst>
              </a:tr>
              <a:tr h="370840">
                <a:tc>
                  <a:txBody>
                    <a:bodyPr/>
                    <a:lstStyle/>
                    <a:p>
                      <a:pPr algn="ctr"/>
                      <a:r>
                        <a:rPr lang="es-CO" sz="1400" dirty="0" smtClean="0"/>
                        <a:t>C5</a:t>
                      </a:r>
                      <a:r>
                        <a:rPr lang="es-CO" sz="1400" baseline="0" dirty="0" smtClean="0"/>
                        <a:t> (fase “B”)</a:t>
                      </a:r>
                      <a:endParaRPr lang="es-CO" sz="1400" dirty="0"/>
                    </a:p>
                  </a:txBody>
                  <a:tcPr/>
                </a:tc>
                <a:tc>
                  <a:txBody>
                    <a:bodyPr/>
                    <a:lstStyle/>
                    <a:p>
                      <a:pPr algn="ctr"/>
                      <a:r>
                        <a:rPr lang="es-CO" sz="1400" dirty="0" smtClean="0"/>
                        <a:t>0,892</a:t>
                      </a:r>
                      <a:endParaRPr lang="es-CO" sz="1400" dirty="0"/>
                    </a:p>
                  </a:txBody>
                  <a:tcPr/>
                </a:tc>
                <a:tc>
                  <a:txBody>
                    <a:bodyPr/>
                    <a:lstStyle/>
                    <a:p>
                      <a:pPr algn="ctr"/>
                      <a:r>
                        <a:rPr lang="es-CO" sz="1400" dirty="0" smtClean="0"/>
                        <a:t>2.260,43</a:t>
                      </a:r>
                      <a:endParaRPr lang="es-CO" sz="1400" dirty="0"/>
                    </a:p>
                  </a:txBody>
                  <a:tcPr/>
                </a:tc>
                <a:extLst>
                  <a:ext uri="{0D108BD9-81ED-4DB2-BD59-A6C34878D82A}">
                    <a16:rowId xmlns:a16="http://schemas.microsoft.com/office/drawing/2014/main" val="4202594873"/>
                  </a:ext>
                </a:extLst>
              </a:tr>
              <a:tr h="370840">
                <a:tc>
                  <a:txBody>
                    <a:bodyPr/>
                    <a:lstStyle/>
                    <a:p>
                      <a:pPr algn="ctr"/>
                      <a:r>
                        <a:rPr lang="es-CO" sz="1400" dirty="0" smtClean="0"/>
                        <a:t>C3 (fase “C”)</a:t>
                      </a:r>
                      <a:endParaRPr lang="es-CO" sz="1400" dirty="0"/>
                    </a:p>
                  </a:txBody>
                  <a:tcPr/>
                </a:tc>
                <a:tc>
                  <a:txBody>
                    <a:bodyPr/>
                    <a:lstStyle/>
                    <a:p>
                      <a:pPr algn="ctr"/>
                      <a:r>
                        <a:rPr lang="es-CO" sz="1400" dirty="0" smtClean="0"/>
                        <a:t>0,875</a:t>
                      </a:r>
                      <a:endParaRPr lang="es-CO" sz="1400" dirty="0"/>
                    </a:p>
                  </a:txBody>
                  <a:tcPr/>
                </a:tc>
                <a:tc>
                  <a:txBody>
                    <a:bodyPr/>
                    <a:lstStyle/>
                    <a:p>
                      <a:pPr algn="ctr"/>
                      <a:r>
                        <a:rPr lang="es-CO" sz="1400" dirty="0" smtClean="0"/>
                        <a:t>2.216,25</a:t>
                      </a:r>
                      <a:endParaRPr lang="es-CO" sz="1400" dirty="0"/>
                    </a:p>
                  </a:txBody>
                  <a:tcPr/>
                </a:tc>
                <a:extLst>
                  <a:ext uri="{0D108BD9-81ED-4DB2-BD59-A6C34878D82A}">
                    <a16:rowId xmlns:a16="http://schemas.microsoft.com/office/drawing/2014/main" val="3002889216"/>
                  </a:ext>
                </a:extLst>
              </a:tr>
            </a:tbl>
          </a:graphicData>
        </a:graphic>
      </p:graphicFrame>
      <p:sp>
        <p:nvSpPr>
          <p:cNvPr id="9" name="Rectangle 3">
            <a:extLst>
              <a:ext uri="{FF2B5EF4-FFF2-40B4-BE49-F238E27FC236}">
                <a16:creationId xmlns:a16="http://schemas.microsoft.com/office/drawing/2014/main" id="{CE48376C-E7D6-4586-AB13-3AA58B2CEB0C}"/>
              </a:ext>
            </a:extLst>
          </p:cNvPr>
          <p:cNvSpPr txBox="1">
            <a:spLocks noChangeArrowheads="1"/>
          </p:cNvSpPr>
          <p:nvPr/>
        </p:nvSpPr>
        <p:spPr>
          <a:xfrm>
            <a:off x="1103127" y="1773258"/>
            <a:ext cx="4539058" cy="65356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marL="0" indent="0">
              <a:buNone/>
            </a:pPr>
            <a:r>
              <a:rPr lang="es-ES_tradnl" sz="1800" u="sng" dirty="0" smtClean="0"/>
              <a:t>Condensadores de cámaras cuestionadas</a:t>
            </a:r>
            <a:endParaRPr lang="en-US" altLang="sv-SE" u="sng" kern="0" dirty="0"/>
          </a:p>
        </p:txBody>
      </p:sp>
    </p:spTree>
    <p:extLst>
      <p:ext uri="{BB962C8B-B14F-4D97-AF65-F5344CB8AC3E}">
        <p14:creationId xmlns:p14="http://schemas.microsoft.com/office/powerpoint/2010/main" val="706918877"/>
      </p:ext>
    </p:ext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7884"/>
            <a:ext cx="9144000" cy="5151384"/>
          </a:xfrm>
          <a:prstGeom prst="rect">
            <a:avLst/>
          </a:prstGeom>
        </p:spPr>
      </p:pic>
    </p:spTree>
    <p:extLst>
      <p:ext uri="{BB962C8B-B14F-4D97-AF65-F5344CB8AC3E}">
        <p14:creationId xmlns:p14="http://schemas.microsoft.com/office/powerpoint/2010/main" val="1782920722"/>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3733166" y="1358902"/>
            <a:ext cx="3989070" cy="1424939"/>
          </a:xfrm>
        </p:spPr>
        <p:txBody>
          <a:bodyPr/>
          <a:lstStyle/>
          <a:p>
            <a:pPr algn="ctr">
              <a:lnSpc>
                <a:spcPct val="150000"/>
              </a:lnSpc>
            </a:pPr>
            <a:r>
              <a:rPr lang="es-MX" sz="1200" dirty="0"/>
              <a:t>Cualquier otra pregunta, solicitud o comentario adicional, </a:t>
            </a:r>
            <a:r>
              <a:rPr lang="es-MX" sz="1200" dirty="0" smtClean="0"/>
              <a:t>pueden escribir al siguiente correo:</a:t>
            </a:r>
            <a:br>
              <a:rPr lang="es-MX" sz="1200" dirty="0" smtClean="0"/>
            </a:br>
            <a:r>
              <a:rPr lang="es-MX" sz="1200" dirty="0" smtClean="0"/>
              <a:t>raidel.coa@megger.com </a:t>
            </a:r>
            <a:r>
              <a:rPr lang="es-MX" sz="1200" dirty="0"/>
              <a:t/>
            </a:r>
            <a:br>
              <a:rPr lang="es-MX" sz="1200" dirty="0"/>
            </a:br>
            <a:r>
              <a:rPr lang="es-MX" sz="1200" dirty="0"/>
              <a:t>o </a:t>
            </a:r>
            <a:r>
              <a:rPr lang="es-MX" sz="1200" dirty="0" smtClean="0"/>
              <a:t>llamar </a:t>
            </a:r>
            <a:r>
              <a:rPr lang="es-MX" sz="1200" dirty="0"/>
              <a:t>al + </a:t>
            </a:r>
            <a:r>
              <a:rPr lang="es-MX" sz="1200" dirty="0" smtClean="0"/>
              <a:t>57 311 576 0238</a:t>
            </a:r>
            <a:endParaRPr lang="es-MX" sz="1200" dirty="0"/>
          </a:p>
        </p:txBody>
      </p:sp>
    </p:spTree>
    <p:extLst>
      <p:ext uri="{BB962C8B-B14F-4D97-AF65-F5344CB8AC3E}">
        <p14:creationId xmlns:p14="http://schemas.microsoft.com/office/powerpoint/2010/main" val="3132544067"/>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Presentation Template_V6.1 16x9">
  <a:themeElements>
    <a:clrScheme name="Megger PPT">
      <a:dk1>
        <a:srgbClr val="000000"/>
      </a:dk1>
      <a:lt1>
        <a:srgbClr val="FFFFFF"/>
      </a:lt1>
      <a:dk2>
        <a:srgbClr val="231F20"/>
      </a:dk2>
      <a:lt2>
        <a:srgbClr val="FFFFFF"/>
      </a:lt2>
      <a:accent1>
        <a:srgbClr val="ED1B2E"/>
      </a:accent1>
      <a:accent2>
        <a:srgbClr val="CECECE"/>
      </a:accent2>
      <a:accent3>
        <a:srgbClr val="FFFFFF"/>
      </a:accent3>
      <a:accent4>
        <a:srgbClr val="00AB59"/>
      </a:accent4>
      <a:accent5>
        <a:srgbClr val="FFC423"/>
      </a:accent5>
      <a:accent6>
        <a:srgbClr val="A8651D"/>
      </a:accent6>
      <a:hlink>
        <a:srgbClr val="231F20"/>
      </a:hlink>
      <a:folHlink>
        <a:srgbClr val="231F20"/>
      </a:folHlink>
    </a:clrScheme>
    <a:fontScheme name="Megger PowerPoint template 3-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Megger PowerPoint template 3-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egger PowerPoint template 3-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egger PowerPoint template 3-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egger PowerPoint template 3-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egger PowerPoint template 3-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egger PowerPoint template 3-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8">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A2FFA3"/>
        </a:folHlink>
      </a:clrScheme>
      <a:clrMap bg1="lt1" tx1="dk1" bg2="lt2" tx2="dk2" accent1="accent1" accent2="accent2" accent3="accent3" accent4="accent4" accent5="accent5" accent6="accent6" hlink="hlink" folHlink="folHlink"/>
    </a:extraClrScheme>
    <a:extraClrScheme>
      <a:clrScheme name="Megger PowerPoint template 3-0 9">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0033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78C360B3-2065-9E4B-8DD0-192C2A0FD2C1}" vid="{9141C4F1-541E-314A-BDA0-BFAE9E5ABCC2}"/>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16_9_powerpointpresentation_v01</Template>
  <TotalTime>2162</TotalTime>
  <Pages>13</Pages>
  <Words>2400</Words>
  <Application>Microsoft Office PowerPoint</Application>
  <PresentationFormat>Presentación en pantalla (16:9)</PresentationFormat>
  <Paragraphs>1100</Paragraphs>
  <Slides>47</Slides>
  <Notes>12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47</vt:i4>
      </vt:variant>
    </vt:vector>
  </HeadingPairs>
  <TitlesOfParts>
    <vt:vector size="54" baseType="lpstr">
      <vt:lpstr>MS PGothic</vt:lpstr>
      <vt:lpstr>Arial</vt:lpstr>
      <vt:lpstr>Arial Black</vt:lpstr>
      <vt:lpstr>Calibri</vt:lpstr>
      <vt:lpstr>Times New Roman</vt:lpstr>
      <vt:lpstr>Wingdings</vt:lpstr>
      <vt:lpstr>Presentation Template_V6.1 16x9</vt:lpstr>
      <vt:lpstr>INTERRUPTORES – Factor de Potencia y Cap.</vt:lpstr>
      <vt:lpstr>Presentación de PowerPoint</vt:lpstr>
      <vt:lpstr>Presentación de PowerPoint</vt:lpstr>
      <vt:lpstr>Presentación de PowerPoint</vt:lpstr>
      <vt:lpstr>Presentación de PowerPoint</vt:lpstr>
      <vt:lpstr>Introducción</vt:lpstr>
      <vt:lpstr>Presentación de PowerPoint</vt:lpstr>
      <vt:lpstr>Presentación de PowerPoint</vt:lpstr>
      <vt:lpstr>Presentación de PowerPoint</vt:lpstr>
      <vt:lpstr>Presentación de PowerPoint</vt:lpstr>
      <vt:lpstr>Presentación de PowerPoint</vt:lpstr>
      <vt:lpstr>Modos de Prueba</vt:lpstr>
      <vt:lpstr>Presentación de PowerPoint</vt:lpstr>
      <vt:lpstr>Presentación de PowerPoint</vt:lpstr>
      <vt:lpstr>Presentación de PowerPoint</vt:lpstr>
      <vt:lpstr>Conexiones - Análisis de Resultados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Casos de Estudio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Cualquier otra pregunta, solicitud o comentario adicional, pueden escribir al siguiente correo: raidel.coa@megger.com  o llamar al + 57 311 576 0238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Microsoft Office User</dc:creator>
  <cp:lastModifiedBy>LENOVO</cp:lastModifiedBy>
  <cp:revision>324</cp:revision>
  <cp:lastPrinted>2017-04-04T13:55:20Z</cp:lastPrinted>
  <dcterms:created xsi:type="dcterms:W3CDTF">2017-09-25T19:49:49Z</dcterms:created>
  <dcterms:modified xsi:type="dcterms:W3CDTF">2019-08-05T16:39:46Z</dcterms:modified>
</cp:coreProperties>
</file>